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ae5056032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9e6fed4474055"/>
  </p:sldMasterIdLst>
  <p:sldIdLst>
    <p:sldId xmlns:r="http://schemas.openxmlformats.org/officeDocument/2006/relationships" id="256" r:id="R8d95e7ac36b94c18"/>
    <p:sldId xmlns:r="http://schemas.openxmlformats.org/officeDocument/2006/relationships" id="257" r:id="Rd7610d2dbb6d4166"/>
    <p:sldId xmlns:r="http://schemas.openxmlformats.org/officeDocument/2006/relationships" id="258" r:id="Rd42236a019624a54"/>
    <p:sldId xmlns:r="http://schemas.openxmlformats.org/officeDocument/2006/relationships" id="259" r:id="R213246e85e62409e"/>
    <p:sldId xmlns:r="http://schemas.openxmlformats.org/officeDocument/2006/relationships" id="260" r:id="Ra0774f57c10a473c"/>
    <p:sldId xmlns:r="http://schemas.openxmlformats.org/officeDocument/2006/relationships" id="261" r:id="R825a6d1bb6cd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9e6fed4474055" /><Relationship Type="http://schemas.openxmlformats.org/officeDocument/2006/relationships/slide" Target="/ppt/slides/slide1.xml" Id="R8d95e7ac36b94c18" /><Relationship Type="http://schemas.openxmlformats.org/officeDocument/2006/relationships/slide" Target="/ppt/slides/slide2.xml" Id="Rd7610d2dbb6d4166" /><Relationship Type="http://schemas.openxmlformats.org/officeDocument/2006/relationships/slide" Target="/ppt/slides/slide3.xml" Id="Rd42236a019624a54" /><Relationship Type="http://schemas.openxmlformats.org/officeDocument/2006/relationships/slide" Target="/ppt/slides/slide4.xml" Id="R213246e85e62409e" /><Relationship Type="http://schemas.openxmlformats.org/officeDocument/2006/relationships/slide" Target="/ppt/slides/slide5.xml" Id="Ra0774f57c10a473c" /><Relationship Type="http://schemas.openxmlformats.org/officeDocument/2006/relationships/slide" Target="/ppt/slides/slide6.xml" Id="R825a6d1bb6cd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0cd5d1c6c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209e9c404a62" /><Relationship Type="http://schemas.openxmlformats.org/officeDocument/2006/relationships/theme" Target="/ppt/slideMasters/theme/theme1.xml" Id="Rf6e6de27a56f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9f209e9c40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956b0d204b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079acbca0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22a5dac945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9d5843cdb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47339cd0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5158d0ac443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