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643844730b4c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0cc0cbe6ea4ab8"/>
  </p:sldMasterIdLst>
  <p:sldIdLst>
    <p:sldId xmlns:r="http://schemas.openxmlformats.org/officeDocument/2006/relationships" id="256" r:id="R8a959f698f684518"/>
    <p:sldId xmlns:r="http://schemas.openxmlformats.org/officeDocument/2006/relationships" id="257" r:id="Rf39b2734000f4393"/>
    <p:sldId xmlns:r="http://schemas.openxmlformats.org/officeDocument/2006/relationships" id="258" r:id="R7ee3999d20b2438c"/>
    <p:sldId xmlns:r="http://schemas.openxmlformats.org/officeDocument/2006/relationships" id="259" r:id="Rfb28c7f7e3354d41"/>
    <p:sldId xmlns:r="http://schemas.openxmlformats.org/officeDocument/2006/relationships" id="260" r:id="R3db38391c7274e88"/>
    <p:sldId xmlns:r="http://schemas.openxmlformats.org/officeDocument/2006/relationships" id="261" r:id="R2b90075db05e41f0"/>
    <p:sldId xmlns:r="http://schemas.openxmlformats.org/officeDocument/2006/relationships" id="262" r:id="Rbdd4474c35e84b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0cc0cbe6ea4ab8" /><Relationship Type="http://schemas.openxmlformats.org/officeDocument/2006/relationships/slide" Target="/ppt/slides/slide1.xml" Id="R8a959f698f684518" /><Relationship Type="http://schemas.openxmlformats.org/officeDocument/2006/relationships/slide" Target="/ppt/slides/slide2.xml" Id="Rf39b2734000f4393" /><Relationship Type="http://schemas.openxmlformats.org/officeDocument/2006/relationships/slide" Target="/ppt/slides/slide3.xml" Id="R7ee3999d20b2438c" /><Relationship Type="http://schemas.openxmlformats.org/officeDocument/2006/relationships/slide" Target="/ppt/slides/slide4.xml" Id="Rfb28c7f7e3354d41" /><Relationship Type="http://schemas.openxmlformats.org/officeDocument/2006/relationships/slide" Target="/ppt/slides/slide5.xml" Id="R3db38391c7274e88" /><Relationship Type="http://schemas.openxmlformats.org/officeDocument/2006/relationships/slide" Target="/ppt/slides/slide6.xml" Id="R2b90075db05e41f0" /><Relationship Type="http://schemas.openxmlformats.org/officeDocument/2006/relationships/slide" Target="/ppt/slides/slide7.xml" Id="Rbdd4474c35e84b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28d14da9784e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28831e43e4586" /><Relationship Type="http://schemas.openxmlformats.org/officeDocument/2006/relationships/theme" Target="/ppt/slideMasters/theme/theme1.xml" Id="Rb2b0538b95e948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e28831e43e45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168d4cef943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d9d60287c47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93e1c59434e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490ddf32f45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4da689efa43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6ac6b8e7746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104a73a5146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FRANTSEN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FRANTSEN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−660 858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5 021 938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92 938 972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96 080 978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FRANTSEN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Siriskjeret 15, H601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930 225 614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FRANTSEN HOLDING AS</a:t>
            </a:r>
          </a:p>
        </p:txBody>
      </p:sp>
    </p:spTree>
  </p:cSld>
  <p:clrMapOvr>
    <a:masterClrMapping xmlns:a="http://schemas.openxmlformats.org/drawingml/2006/main"/>
  </p:clrMapOvr>
</p:sld>
</file>