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4d918880df4d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7e49285d6048d1"/>
  </p:sldMasterIdLst>
  <p:sldIdLst>
    <p:sldId xmlns:r="http://schemas.openxmlformats.org/officeDocument/2006/relationships" id="256" r:id="R8c28474972a24c63"/>
    <p:sldId xmlns:r="http://schemas.openxmlformats.org/officeDocument/2006/relationships" id="257" r:id="Re687057f5bda4ad0"/>
    <p:sldId xmlns:r="http://schemas.openxmlformats.org/officeDocument/2006/relationships" id="258" r:id="Rd0e34db30cbc4580"/>
    <p:sldId xmlns:r="http://schemas.openxmlformats.org/officeDocument/2006/relationships" id="259" r:id="Rdb49cfaedb08464d"/>
    <p:sldId xmlns:r="http://schemas.openxmlformats.org/officeDocument/2006/relationships" id="260" r:id="Ra5f4103238f442e0"/>
    <p:sldId xmlns:r="http://schemas.openxmlformats.org/officeDocument/2006/relationships" id="261" r:id="Re745dd3b4d9a41ea"/>
    <p:sldId xmlns:r="http://schemas.openxmlformats.org/officeDocument/2006/relationships" id="262" r:id="R2690b085567441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e49285d6048d1" /><Relationship Type="http://schemas.openxmlformats.org/officeDocument/2006/relationships/slide" Target="/ppt/slides/slide1.xml" Id="R8c28474972a24c63" /><Relationship Type="http://schemas.openxmlformats.org/officeDocument/2006/relationships/slide" Target="/ppt/slides/slide2.xml" Id="Re687057f5bda4ad0" /><Relationship Type="http://schemas.openxmlformats.org/officeDocument/2006/relationships/slide" Target="/ppt/slides/slide3.xml" Id="Rd0e34db30cbc4580" /><Relationship Type="http://schemas.openxmlformats.org/officeDocument/2006/relationships/slide" Target="/ppt/slides/slide4.xml" Id="Rdb49cfaedb08464d" /><Relationship Type="http://schemas.openxmlformats.org/officeDocument/2006/relationships/slide" Target="/ppt/slides/slide5.xml" Id="Ra5f4103238f442e0" /><Relationship Type="http://schemas.openxmlformats.org/officeDocument/2006/relationships/slide" Target="/ppt/slides/slide6.xml" Id="Re745dd3b4d9a41ea" /><Relationship Type="http://schemas.openxmlformats.org/officeDocument/2006/relationships/slide" Target="/ppt/slides/slide7.xml" Id="R2690b085567441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99cece2a646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252f5398646e5" /><Relationship Type="http://schemas.openxmlformats.org/officeDocument/2006/relationships/theme" Target="/ppt/slideMasters/theme/theme1.xml" Id="Ree906848ff504c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7252f5398646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aeda4ed104b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f939cf9544c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0b26445254c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1c9dd294845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07a7a9a6e44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8452bab5043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bb45cf80d4c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ØIJORD &amp; AANES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ØIJORD &amp; AANES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404 813 056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27 898 512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53 050 198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373 534 628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668 579 866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 RANA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SRG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Stigerplatåveien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07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930 223 085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ØIJORD &amp; AANES AS</a:t>
            </a:r>
          </a:p>
        </p:txBody>
      </p:sp>
    </p:spTree>
  </p:cSld>
  <p:clrMapOvr>
    <a:masterClrMapping xmlns:a="http://schemas.openxmlformats.org/drawingml/2006/main"/>
  </p:clrMapOvr>
</p:sld>
</file>