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25373ccc5c4f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c6964d069e4928"/>
  </p:sldMasterIdLst>
  <p:sldIdLst>
    <p:sldId xmlns:r="http://schemas.openxmlformats.org/officeDocument/2006/relationships" id="256" r:id="R6e3ff3f781714158"/>
    <p:sldId xmlns:r="http://schemas.openxmlformats.org/officeDocument/2006/relationships" id="257" r:id="R5052a8c05f794047"/>
    <p:sldId xmlns:r="http://schemas.openxmlformats.org/officeDocument/2006/relationships" id="258" r:id="R42cbb018fcc54833"/>
    <p:sldId xmlns:r="http://schemas.openxmlformats.org/officeDocument/2006/relationships" id="259" r:id="Re3511fcc05ec4c88"/>
    <p:sldId xmlns:r="http://schemas.openxmlformats.org/officeDocument/2006/relationships" id="260" r:id="R2cc670bb39694b4e"/>
    <p:sldId xmlns:r="http://schemas.openxmlformats.org/officeDocument/2006/relationships" id="261" r:id="R667ab8cb09c9478e"/>
    <p:sldId xmlns:r="http://schemas.openxmlformats.org/officeDocument/2006/relationships" id="262" r:id="R4f399df1228642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c6964d069e4928" /><Relationship Type="http://schemas.openxmlformats.org/officeDocument/2006/relationships/slide" Target="/ppt/slides/slide1.xml" Id="R6e3ff3f781714158" /><Relationship Type="http://schemas.openxmlformats.org/officeDocument/2006/relationships/slide" Target="/ppt/slides/slide2.xml" Id="R5052a8c05f794047" /><Relationship Type="http://schemas.openxmlformats.org/officeDocument/2006/relationships/slide" Target="/ppt/slides/slide3.xml" Id="R42cbb018fcc54833" /><Relationship Type="http://schemas.openxmlformats.org/officeDocument/2006/relationships/slide" Target="/ppt/slides/slide4.xml" Id="Re3511fcc05ec4c88" /><Relationship Type="http://schemas.openxmlformats.org/officeDocument/2006/relationships/slide" Target="/ppt/slides/slide5.xml" Id="R2cc670bb39694b4e" /><Relationship Type="http://schemas.openxmlformats.org/officeDocument/2006/relationships/slide" Target="/ppt/slides/slide6.xml" Id="R667ab8cb09c9478e" /><Relationship Type="http://schemas.openxmlformats.org/officeDocument/2006/relationships/slide" Target="/ppt/slides/slide7.xml" Id="R4f399df1228642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68edabf16a41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ed8eda4ad4b04" /><Relationship Type="http://schemas.openxmlformats.org/officeDocument/2006/relationships/theme" Target="/ppt/slideMasters/theme/theme1.xml" Id="Racb2b59500f84c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3ed8eda4ad4b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ac458f64247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3832aa41b4e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406793d1746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302493adc47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0bdb3ce4c48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1aede80074b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c575d9bbe44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TJEMSLAND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TJEMSLAND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TJEMSLAND REVISJON &amp; RÅDGIVNING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TJEMSLAND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TJEMSLAND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TJEMSLAND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11 137 815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926 158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708 687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2 338 759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3 819 325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TJEMSLAND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KRISTIAN MARTINSEN TJEMSLAND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KRISTIAN TJEMSLAND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TJEMSLAND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Solakrossvegen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4050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930 216 976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TJEMSLAND REVISJON &amp; RÅDGIVNING AS</a:t>
            </a:r>
          </a:p>
        </p:txBody>
      </p:sp>
    </p:spTree>
  </p:cSld>
  <p:clrMapOvr>
    <a:masterClrMapping xmlns:a="http://schemas.openxmlformats.org/drawingml/2006/main"/>
  </p:clrMapOvr>
</p:sld>
</file>