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3d0cc3445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202865baf45bd"/>
  </p:sldMasterIdLst>
  <p:sldIdLst>
    <p:sldId xmlns:r="http://schemas.openxmlformats.org/officeDocument/2006/relationships" id="256" r:id="R934591cbe42f4023"/>
    <p:sldId xmlns:r="http://schemas.openxmlformats.org/officeDocument/2006/relationships" id="257" r:id="R5109d16955484342"/>
    <p:sldId xmlns:r="http://schemas.openxmlformats.org/officeDocument/2006/relationships" id="258" r:id="Rd318bbc5512f44bd"/>
    <p:sldId xmlns:r="http://schemas.openxmlformats.org/officeDocument/2006/relationships" id="259" r:id="R3098288535ff49e8"/>
    <p:sldId xmlns:r="http://schemas.openxmlformats.org/officeDocument/2006/relationships" id="260" r:id="R312c45e4df284bc5"/>
    <p:sldId xmlns:r="http://schemas.openxmlformats.org/officeDocument/2006/relationships" id="261" r:id="R52f49f0c25e9485e"/>
    <p:sldId xmlns:r="http://schemas.openxmlformats.org/officeDocument/2006/relationships" id="262" r:id="R6adb4485d0b1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202865baf45bd" /><Relationship Type="http://schemas.openxmlformats.org/officeDocument/2006/relationships/slide" Target="/ppt/slides/slide1.xml" Id="R934591cbe42f4023" /><Relationship Type="http://schemas.openxmlformats.org/officeDocument/2006/relationships/slide" Target="/ppt/slides/slide2.xml" Id="R5109d16955484342" /><Relationship Type="http://schemas.openxmlformats.org/officeDocument/2006/relationships/slide" Target="/ppt/slides/slide3.xml" Id="Rd318bbc5512f44bd" /><Relationship Type="http://schemas.openxmlformats.org/officeDocument/2006/relationships/slide" Target="/ppt/slides/slide4.xml" Id="R3098288535ff49e8" /><Relationship Type="http://schemas.openxmlformats.org/officeDocument/2006/relationships/slide" Target="/ppt/slides/slide5.xml" Id="R312c45e4df284bc5" /><Relationship Type="http://schemas.openxmlformats.org/officeDocument/2006/relationships/slide" Target="/ppt/slides/slide6.xml" Id="R52f49f0c25e9485e" /><Relationship Type="http://schemas.openxmlformats.org/officeDocument/2006/relationships/slide" Target="/ppt/slides/slide7.xml" Id="R6adb4485d0b1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3b0c0fd9c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71e98c5248d3" /><Relationship Type="http://schemas.openxmlformats.org/officeDocument/2006/relationships/theme" Target="/ppt/slideMasters/theme/theme1.xml" Id="Re29ebf46f6b7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a71e98c52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7d5aad87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36f9dd413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4db353ef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776a0f35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2a96c4c4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ee39767f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0fa24bd4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