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6f51061d0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15c3dc71f641cb"/>
  </p:sldMasterIdLst>
  <p:sldIdLst>
    <p:sldId xmlns:r="http://schemas.openxmlformats.org/officeDocument/2006/relationships" id="256" r:id="R0b9ae65fbc0e4c48"/>
    <p:sldId xmlns:r="http://schemas.openxmlformats.org/officeDocument/2006/relationships" id="257" r:id="R81e299b2a0ba4fc6"/>
    <p:sldId xmlns:r="http://schemas.openxmlformats.org/officeDocument/2006/relationships" id="258" r:id="R4c6a9f4a01a04f91"/>
    <p:sldId xmlns:r="http://schemas.openxmlformats.org/officeDocument/2006/relationships" id="259" r:id="R500b39518102457f"/>
    <p:sldId xmlns:r="http://schemas.openxmlformats.org/officeDocument/2006/relationships" id="260" r:id="R34773c63d239494c"/>
    <p:sldId xmlns:r="http://schemas.openxmlformats.org/officeDocument/2006/relationships" id="261" r:id="R1f3d647e2179473b"/>
    <p:sldId xmlns:r="http://schemas.openxmlformats.org/officeDocument/2006/relationships" id="262" r:id="R659cf9957dae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5c3dc71f641cb" /><Relationship Type="http://schemas.openxmlformats.org/officeDocument/2006/relationships/slide" Target="/ppt/slides/slide1.xml" Id="R0b9ae65fbc0e4c48" /><Relationship Type="http://schemas.openxmlformats.org/officeDocument/2006/relationships/slide" Target="/ppt/slides/slide2.xml" Id="R81e299b2a0ba4fc6" /><Relationship Type="http://schemas.openxmlformats.org/officeDocument/2006/relationships/slide" Target="/ppt/slides/slide3.xml" Id="R4c6a9f4a01a04f91" /><Relationship Type="http://schemas.openxmlformats.org/officeDocument/2006/relationships/slide" Target="/ppt/slides/slide4.xml" Id="R500b39518102457f" /><Relationship Type="http://schemas.openxmlformats.org/officeDocument/2006/relationships/slide" Target="/ppt/slides/slide5.xml" Id="R34773c63d239494c" /><Relationship Type="http://schemas.openxmlformats.org/officeDocument/2006/relationships/slide" Target="/ppt/slides/slide6.xml" Id="R1f3d647e2179473b" /><Relationship Type="http://schemas.openxmlformats.org/officeDocument/2006/relationships/slide" Target="/ppt/slides/slide7.xml" Id="R659cf9957dae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3337346b8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e949448546b6" /><Relationship Type="http://schemas.openxmlformats.org/officeDocument/2006/relationships/theme" Target="/ppt/slideMasters/theme/theme1.xml" Id="R8f245fdbb91143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9e9494485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56d57cae9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9f88e8f9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78da702f5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5d4e9747245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d084593c5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312512a78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9be7d02a5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CHAZ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885 154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CHARLOTTE HEGGLAND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930 172 065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CHAZ INVEST AS</a:t>
            </a:r>
          </a:p>
        </p:txBody>
      </p:sp>
    </p:spTree>
  </p:cSld>
  <p:clrMapOvr>
    <a:masterClrMapping xmlns:a="http://schemas.openxmlformats.org/drawingml/2006/main"/>
  </p:clrMapOvr>
</p:sld>
</file>