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fe48c90a454b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6c0c889df647b7"/>
  </p:sldMasterIdLst>
  <p:sldIdLst>
    <p:sldId xmlns:r="http://schemas.openxmlformats.org/officeDocument/2006/relationships" id="256" r:id="R731980dc1f1348aa"/>
    <p:sldId xmlns:r="http://schemas.openxmlformats.org/officeDocument/2006/relationships" id="257" r:id="R0fd632f252c04ffc"/>
    <p:sldId xmlns:r="http://schemas.openxmlformats.org/officeDocument/2006/relationships" id="258" r:id="R15577dba9af54116"/>
    <p:sldId xmlns:r="http://schemas.openxmlformats.org/officeDocument/2006/relationships" id="259" r:id="R1a178c5394a54dcd"/>
    <p:sldId xmlns:r="http://schemas.openxmlformats.org/officeDocument/2006/relationships" id="260" r:id="R4233b5355036416a"/>
    <p:sldId xmlns:r="http://schemas.openxmlformats.org/officeDocument/2006/relationships" id="261" r:id="R282a4bb595cf40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6c0c889df647b7" /><Relationship Type="http://schemas.openxmlformats.org/officeDocument/2006/relationships/slide" Target="/ppt/slides/slide1.xml" Id="R731980dc1f1348aa" /><Relationship Type="http://schemas.openxmlformats.org/officeDocument/2006/relationships/slide" Target="/ppt/slides/slide2.xml" Id="R0fd632f252c04ffc" /><Relationship Type="http://schemas.openxmlformats.org/officeDocument/2006/relationships/slide" Target="/ppt/slides/slide3.xml" Id="R15577dba9af54116" /><Relationship Type="http://schemas.openxmlformats.org/officeDocument/2006/relationships/slide" Target="/ppt/slides/slide4.xml" Id="R1a178c5394a54dcd" /><Relationship Type="http://schemas.openxmlformats.org/officeDocument/2006/relationships/slide" Target="/ppt/slides/slide5.xml" Id="R4233b5355036416a" /><Relationship Type="http://schemas.openxmlformats.org/officeDocument/2006/relationships/slide" Target="/ppt/slides/slide6.xml" Id="R282a4bb595cf40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a0448d36c04f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0a0b79c914268" /><Relationship Type="http://schemas.openxmlformats.org/officeDocument/2006/relationships/theme" Target="/ppt/slideMasters/theme/theme1.xml" Id="Rc6ec8802cab342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a0a0b79c9142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0395e03064e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199c1fe5c47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94c27151544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abe6939f443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ebcf3caa743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357121ce142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CHAZ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930 172 065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