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71e22fc9e3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8c58f33264dac"/>
  </p:sldMasterIdLst>
  <p:sldIdLst>
    <p:sldId xmlns:r="http://schemas.openxmlformats.org/officeDocument/2006/relationships" id="256" r:id="Rcc10a7328a8e4b4b"/>
    <p:sldId xmlns:r="http://schemas.openxmlformats.org/officeDocument/2006/relationships" id="257" r:id="R02a38f2c7b144578"/>
    <p:sldId xmlns:r="http://schemas.openxmlformats.org/officeDocument/2006/relationships" id="258" r:id="Rc41e1d21aeb04bfd"/>
    <p:sldId xmlns:r="http://schemas.openxmlformats.org/officeDocument/2006/relationships" id="259" r:id="Rf0bd3f75fe594842"/>
    <p:sldId xmlns:r="http://schemas.openxmlformats.org/officeDocument/2006/relationships" id="260" r:id="Rb3ae0f2a456e4d79"/>
    <p:sldId xmlns:r="http://schemas.openxmlformats.org/officeDocument/2006/relationships" id="261" r:id="Rf6a5be29489540de"/>
    <p:sldId xmlns:r="http://schemas.openxmlformats.org/officeDocument/2006/relationships" id="262" r:id="Re8bed5df4d07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8c58f33264dac" /><Relationship Type="http://schemas.openxmlformats.org/officeDocument/2006/relationships/slide" Target="/ppt/slides/slide1.xml" Id="Rcc10a7328a8e4b4b" /><Relationship Type="http://schemas.openxmlformats.org/officeDocument/2006/relationships/slide" Target="/ppt/slides/slide2.xml" Id="R02a38f2c7b144578" /><Relationship Type="http://schemas.openxmlformats.org/officeDocument/2006/relationships/slide" Target="/ppt/slides/slide3.xml" Id="Rc41e1d21aeb04bfd" /><Relationship Type="http://schemas.openxmlformats.org/officeDocument/2006/relationships/slide" Target="/ppt/slides/slide4.xml" Id="Rf0bd3f75fe594842" /><Relationship Type="http://schemas.openxmlformats.org/officeDocument/2006/relationships/slide" Target="/ppt/slides/slide5.xml" Id="Rb3ae0f2a456e4d79" /><Relationship Type="http://schemas.openxmlformats.org/officeDocument/2006/relationships/slide" Target="/ppt/slides/slide6.xml" Id="Rf6a5be29489540de" /><Relationship Type="http://schemas.openxmlformats.org/officeDocument/2006/relationships/slide" Target="/ppt/slides/slide7.xml" Id="Re8bed5df4d07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17c316dce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0e390629a4ed8" /><Relationship Type="http://schemas.openxmlformats.org/officeDocument/2006/relationships/theme" Target="/ppt/slideMasters/theme/theme1.xml" Id="R75620f9b8f554b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0e390629a4e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866113f10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14d701db6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2b8b9618d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6646b10b6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df44c0154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62fd44c71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6a9b0d2ad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SKALLEBERG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SKALLEBERG JØRGEN HERLAND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Vindlyveien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