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29d79f233741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afb38d583a4c76"/>
  </p:sldMasterIdLst>
  <p:sldIdLst>
    <p:sldId xmlns:r="http://schemas.openxmlformats.org/officeDocument/2006/relationships" id="256" r:id="R88e83f8457f440d2"/>
    <p:sldId xmlns:r="http://schemas.openxmlformats.org/officeDocument/2006/relationships" id="257" r:id="R28844f0b812d49fe"/>
    <p:sldId xmlns:r="http://schemas.openxmlformats.org/officeDocument/2006/relationships" id="258" r:id="Raa5096a895a6481e"/>
    <p:sldId xmlns:r="http://schemas.openxmlformats.org/officeDocument/2006/relationships" id="259" r:id="R885a11993d814df8"/>
    <p:sldId xmlns:r="http://schemas.openxmlformats.org/officeDocument/2006/relationships" id="260" r:id="R08786254f675463a"/>
    <p:sldId xmlns:r="http://schemas.openxmlformats.org/officeDocument/2006/relationships" id="261" r:id="Raea3995a9902439a"/>
    <p:sldId xmlns:r="http://schemas.openxmlformats.org/officeDocument/2006/relationships" id="262" r:id="R7061d6ebafc54e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afb38d583a4c76" /><Relationship Type="http://schemas.openxmlformats.org/officeDocument/2006/relationships/slide" Target="/ppt/slides/slide1.xml" Id="R88e83f8457f440d2" /><Relationship Type="http://schemas.openxmlformats.org/officeDocument/2006/relationships/slide" Target="/ppt/slides/slide2.xml" Id="R28844f0b812d49fe" /><Relationship Type="http://schemas.openxmlformats.org/officeDocument/2006/relationships/slide" Target="/ppt/slides/slide3.xml" Id="Raa5096a895a6481e" /><Relationship Type="http://schemas.openxmlformats.org/officeDocument/2006/relationships/slide" Target="/ppt/slides/slide4.xml" Id="R885a11993d814df8" /><Relationship Type="http://schemas.openxmlformats.org/officeDocument/2006/relationships/slide" Target="/ppt/slides/slide5.xml" Id="R08786254f675463a" /><Relationship Type="http://schemas.openxmlformats.org/officeDocument/2006/relationships/slide" Target="/ppt/slides/slide6.xml" Id="Raea3995a9902439a" /><Relationship Type="http://schemas.openxmlformats.org/officeDocument/2006/relationships/slide" Target="/ppt/slides/slide7.xml" Id="R7061d6ebafc54e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7f6df88dca4f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d7eb124914d82" /><Relationship Type="http://schemas.openxmlformats.org/officeDocument/2006/relationships/theme" Target="/ppt/slideMasters/theme/theme1.xml" Id="R1c1fc3a02acd4f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2d7eb124914d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acc9b0fca46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3197f0fa247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d40880b5640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a1f7116c34d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4414ddf714d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684ca6fcd40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a301b09d54b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KVITRAVN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KVITRAVN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KVITRAVN AS ble etablert [år] og holder til i Kleppestø.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KVITRAVN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KVITRAVN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KVITRAVN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580 047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917 087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1 134 145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KVITRAVN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JÆGER VINDEGG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KVITRAVN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Nipefjellet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5308 Kleppestø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930 163 473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KVITRAVN AS</a:t>
            </a:r>
          </a:p>
        </p:txBody>
      </p:sp>
    </p:spTree>
  </p:cSld>
  <p:clrMapOvr>
    <a:masterClrMapping xmlns:a="http://schemas.openxmlformats.org/drawingml/2006/main"/>
  </p:clrMapOvr>
</p:sld>
</file>