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57c6598c8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fe8cfaf19e4b5c"/>
  </p:sldMasterIdLst>
  <p:sldIdLst>
    <p:sldId xmlns:r="http://schemas.openxmlformats.org/officeDocument/2006/relationships" id="256" r:id="R45ccb76c7fc843bc"/>
    <p:sldId xmlns:r="http://schemas.openxmlformats.org/officeDocument/2006/relationships" id="257" r:id="R0d0969cce7c24aa3"/>
    <p:sldId xmlns:r="http://schemas.openxmlformats.org/officeDocument/2006/relationships" id="258" r:id="Rd1e2ab05642b4fa8"/>
    <p:sldId xmlns:r="http://schemas.openxmlformats.org/officeDocument/2006/relationships" id="259" r:id="Ra7e6bd3eabac43a3"/>
    <p:sldId xmlns:r="http://schemas.openxmlformats.org/officeDocument/2006/relationships" id="260" r:id="Rb96755e4fa76454a"/>
    <p:sldId xmlns:r="http://schemas.openxmlformats.org/officeDocument/2006/relationships" id="261" r:id="R9fe505cf64e44a21"/>
    <p:sldId xmlns:r="http://schemas.openxmlformats.org/officeDocument/2006/relationships" id="262" r:id="R463954f93993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e8cfaf19e4b5c" /><Relationship Type="http://schemas.openxmlformats.org/officeDocument/2006/relationships/slide" Target="/ppt/slides/slide1.xml" Id="R45ccb76c7fc843bc" /><Relationship Type="http://schemas.openxmlformats.org/officeDocument/2006/relationships/slide" Target="/ppt/slides/slide2.xml" Id="R0d0969cce7c24aa3" /><Relationship Type="http://schemas.openxmlformats.org/officeDocument/2006/relationships/slide" Target="/ppt/slides/slide3.xml" Id="Rd1e2ab05642b4fa8" /><Relationship Type="http://schemas.openxmlformats.org/officeDocument/2006/relationships/slide" Target="/ppt/slides/slide4.xml" Id="Ra7e6bd3eabac43a3" /><Relationship Type="http://schemas.openxmlformats.org/officeDocument/2006/relationships/slide" Target="/ppt/slides/slide5.xml" Id="Rb96755e4fa76454a" /><Relationship Type="http://schemas.openxmlformats.org/officeDocument/2006/relationships/slide" Target="/ppt/slides/slide6.xml" Id="R9fe505cf64e44a21" /><Relationship Type="http://schemas.openxmlformats.org/officeDocument/2006/relationships/slide" Target="/ppt/slides/slide7.xml" Id="R463954f93993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a16433ed0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d7b513f324b02" /><Relationship Type="http://schemas.openxmlformats.org/officeDocument/2006/relationships/theme" Target="/ppt/slideMasters/theme/theme1.xml" Id="R343c5fe0fd90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d7b513f32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489498638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3cc0f540f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2ffa5e023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3af85f0c7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7f2d81638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22cf17bb42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976eb167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RIEBER &amp; SØN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930 131 148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