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70915e630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a0c281fab444d0"/>
  </p:sldMasterIdLst>
  <p:sldIdLst>
    <p:sldId xmlns:r="http://schemas.openxmlformats.org/officeDocument/2006/relationships" id="256" r:id="R56d7bab73db54e91"/>
    <p:sldId xmlns:r="http://schemas.openxmlformats.org/officeDocument/2006/relationships" id="257" r:id="R864706d283464f01"/>
    <p:sldId xmlns:r="http://schemas.openxmlformats.org/officeDocument/2006/relationships" id="258" r:id="R87637ca3a9da45cf"/>
    <p:sldId xmlns:r="http://schemas.openxmlformats.org/officeDocument/2006/relationships" id="259" r:id="Raae8c907e0c84154"/>
    <p:sldId xmlns:r="http://schemas.openxmlformats.org/officeDocument/2006/relationships" id="260" r:id="Ra4a9fb2b3a904852"/>
    <p:sldId xmlns:r="http://schemas.openxmlformats.org/officeDocument/2006/relationships" id="261" r:id="Rd3fa73f4d7464ebc"/>
    <p:sldId xmlns:r="http://schemas.openxmlformats.org/officeDocument/2006/relationships" id="262" r:id="Rfed3a3f24240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0c281fab444d0" /><Relationship Type="http://schemas.openxmlformats.org/officeDocument/2006/relationships/slide" Target="/ppt/slides/slide1.xml" Id="R56d7bab73db54e91" /><Relationship Type="http://schemas.openxmlformats.org/officeDocument/2006/relationships/slide" Target="/ppt/slides/slide2.xml" Id="R864706d283464f01" /><Relationship Type="http://schemas.openxmlformats.org/officeDocument/2006/relationships/slide" Target="/ppt/slides/slide3.xml" Id="R87637ca3a9da45cf" /><Relationship Type="http://schemas.openxmlformats.org/officeDocument/2006/relationships/slide" Target="/ppt/slides/slide4.xml" Id="Raae8c907e0c84154" /><Relationship Type="http://schemas.openxmlformats.org/officeDocument/2006/relationships/slide" Target="/ppt/slides/slide5.xml" Id="Ra4a9fb2b3a904852" /><Relationship Type="http://schemas.openxmlformats.org/officeDocument/2006/relationships/slide" Target="/ppt/slides/slide6.xml" Id="Rd3fa73f4d7464ebc" /><Relationship Type="http://schemas.openxmlformats.org/officeDocument/2006/relationships/slide" Target="/ppt/slides/slide7.xml" Id="Rfed3a3f24240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8201c2144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e16acbe4d4654" /><Relationship Type="http://schemas.openxmlformats.org/officeDocument/2006/relationships/theme" Target="/ppt/slideMasters/theme/theme1.xml" Id="Rc3d4d52c5869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e16acbe4d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a914b98a5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e74cd8a9b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a4de6b2c5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48bdc6879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7fc5860614c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3539c4da1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f5301755c4a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