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c925e4067942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10d11792b14056"/>
  </p:sldMasterIdLst>
  <p:sldIdLst>
    <p:sldId xmlns:r="http://schemas.openxmlformats.org/officeDocument/2006/relationships" id="256" r:id="R393cfb2ec91b45bf"/>
    <p:sldId xmlns:r="http://schemas.openxmlformats.org/officeDocument/2006/relationships" id="257" r:id="R57659819291f43e8"/>
    <p:sldId xmlns:r="http://schemas.openxmlformats.org/officeDocument/2006/relationships" id="258" r:id="Rd894e03de1c1493b"/>
    <p:sldId xmlns:r="http://schemas.openxmlformats.org/officeDocument/2006/relationships" id="259" r:id="Rbb4fcee0bda24177"/>
    <p:sldId xmlns:r="http://schemas.openxmlformats.org/officeDocument/2006/relationships" id="260" r:id="R013a7f641b1944bb"/>
    <p:sldId xmlns:r="http://schemas.openxmlformats.org/officeDocument/2006/relationships" id="261" r:id="R8210332fc3c840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0d11792b14056" /><Relationship Type="http://schemas.openxmlformats.org/officeDocument/2006/relationships/slide" Target="/ppt/slides/slide1.xml" Id="R393cfb2ec91b45bf" /><Relationship Type="http://schemas.openxmlformats.org/officeDocument/2006/relationships/slide" Target="/ppt/slides/slide2.xml" Id="R57659819291f43e8" /><Relationship Type="http://schemas.openxmlformats.org/officeDocument/2006/relationships/slide" Target="/ppt/slides/slide3.xml" Id="Rd894e03de1c1493b" /><Relationship Type="http://schemas.openxmlformats.org/officeDocument/2006/relationships/slide" Target="/ppt/slides/slide4.xml" Id="Rbb4fcee0bda24177" /><Relationship Type="http://schemas.openxmlformats.org/officeDocument/2006/relationships/slide" Target="/ppt/slides/slide5.xml" Id="R013a7f641b1944bb" /><Relationship Type="http://schemas.openxmlformats.org/officeDocument/2006/relationships/slide" Target="/ppt/slides/slide6.xml" Id="R8210332fc3c840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fc0a1c74847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428e67fa44c3d" /><Relationship Type="http://schemas.openxmlformats.org/officeDocument/2006/relationships/theme" Target="/ppt/slideMasters/theme/theme1.xml" Id="Rb2f245a6ea1a4a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4428e67fa44c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0c7973b0c49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ae9beb91c4f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c0ab38c284a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9369ef66f48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5aec875cd49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0f30cf51a47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Hagebyveien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