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436b072f7d4d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0c06fcaf394a0f"/>
  </p:sldMasterIdLst>
  <p:sldIdLst>
    <p:sldId xmlns:r="http://schemas.openxmlformats.org/officeDocument/2006/relationships" id="256" r:id="Rec23169882324bc7"/>
    <p:sldId xmlns:r="http://schemas.openxmlformats.org/officeDocument/2006/relationships" id="257" r:id="R903f18eed58b434c"/>
    <p:sldId xmlns:r="http://schemas.openxmlformats.org/officeDocument/2006/relationships" id="258" r:id="R5b254f0db45e4950"/>
    <p:sldId xmlns:r="http://schemas.openxmlformats.org/officeDocument/2006/relationships" id="259" r:id="R15816a602dac4606"/>
    <p:sldId xmlns:r="http://schemas.openxmlformats.org/officeDocument/2006/relationships" id="260" r:id="R37ad3f270c794ea6"/>
    <p:sldId xmlns:r="http://schemas.openxmlformats.org/officeDocument/2006/relationships" id="261" r:id="Rd0a779c6bd1a4e8d"/>
    <p:sldId xmlns:r="http://schemas.openxmlformats.org/officeDocument/2006/relationships" id="262" r:id="R3f5313403c5b45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0c06fcaf394a0f" /><Relationship Type="http://schemas.openxmlformats.org/officeDocument/2006/relationships/slide" Target="/ppt/slides/slide1.xml" Id="Rec23169882324bc7" /><Relationship Type="http://schemas.openxmlformats.org/officeDocument/2006/relationships/slide" Target="/ppt/slides/slide2.xml" Id="R903f18eed58b434c" /><Relationship Type="http://schemas.openxmlformats.org/officeDocument/2006/relationships/slide" Target="/ppt/slides/slide3.xml" Id="R5b254f0db45e4950" /><Relationship Type="http://schemas.openxmlformats.org/officeDocument/2006/relationships/slide" Target="/ppt/slides/slide4.xml" Id="R15816a602dac4606" /><Relationship Type="http://schemas.openxmlformats.org/officeDocument/2006/relationships/slide" Target="/ppt/slides/slide5.xml" Id="R37ad3f270c794ea6" /><Relationship Type="http://schemas.openxmlformats.org/officeDocument/2006/relationships/slide" Target="/ppt/slides/slide6.xml" Id="Rd0a779c6bd1a4e8d" /><Relationship Type="http://schemas.openxmlformats.org/officeDocument/2006/relationships/slide" Target="/ppt/slides/slide7.xml" Id="R3f5313403c5b45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ce71b180444d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db9778aeb8485d" /><Relationship Type="http://schemas.openxmlformats.org/officeDocument/2006/relationships/theme" Target="/ppt/slideMasters/theme/theme1.xml" Id="R1c18fd5f26e74b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8db9778aeb848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2133c69b1a4b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039ee1043f46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d19cb5e8e14e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bb81c9ecab44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43054d422746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d6ca14af9949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27476bea5649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WINDEX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WINDEX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WINDEX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WINDEX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WINDEX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WINDEX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9 883 691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13 852 129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14 511 957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WINDEX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DANCKERT EMIL MELLBYE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WINDEX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Borgenveien 22D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930 074 241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WINDEX AS</a:t>
            </a:r>
          </a:p>
        </p:txBody>
      </p:sp>
    </p:spTree>
  </p:cSld>
  <p:clrMapOvr>
    <a:masterClrMapping xmlns:a="http://schemas.openxmlformats.org/drawingml/2006/main"/>
  </p:clrMapOvr>
</p:sld>
</file>