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c18ffe284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f393e60914cdb"/>
  </p:sldMasterIdLst>
  <p:sldIdLst>
    <p:sldId xmlns:r="http://schemas.openxmlformats.org/officeDocument/2006/relationships" id="256" r:id="R8a1075e32a5e4cb3"/>
    <p:sldId xmlns:r="http://schemas.openxmlformats.org/officeDocument/2006/relationships" id="257" r:id="R0fff1aa6605841ca"/>
    <p:sldId xmlns:r="http://schemas.openxmlformats.org/officeDocument/2006/relationships" id="258" r:id="R883edd5bb7aa473e"/>
    <p:sldId xmlns:r="http://schemas.openxmlformats.org/officeDocument/2006/relationships" id="259" r:id="Rf0481c059ba149ab"/>
    <p:sldId xmlns:r="http://schemas.openxmlformats.org/officeDocument/2006/relationships" id="260" r:id="Rab8bfc537ee34d1d"/>
    <p:sldId xmlns:r="http://schemas.openxmlformats.org/officeDocument/2006/relationships" id="261" r:id="R212dfe90beed4b87"/>
    <p:sldId xmlns:r="http://schemas.openxmlformats.org/officeDocument/2006/relationships" id="262" r:id="Rfdc75d3595d5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f393e60914cdb" /><Relationship Type="http://schemas.openxmlformats.org/officeDocument/2006/relationships/slide" Target="/ppt/slides/slide1.xml" Id="R8a1075e32a5e4cb3" /><Relationship Type="http://schemas.openxmlformats.org/officeDocument/2006/relationships/slide" Target="/ppt/slides/slide2.xml" Id="R0fff1aa6605841ca" /><Relationship Type="http://schemas.openxmlformats.org/officeDocument/2006/relationships/slide" Target="/ppt/slides/slide3.xml" Id="R883edd5bb7aa473e" /><Relationship Type="http://schemas.openxmlformats.org/officeDocument/2006/relationships/slide" Target="/ppt/slides/slide4.xml" Id="Rf0481c059ba149ab" /><Relationship Type="http://schemas.openxmlformats.org/officeDocument/2006/relationships/slide" Target="/ppt/slides/slide5.xml" Id="Rab8bfc537ee34d1d" /><Relationship Type="http://schemas.openxmlformats.org/officeDocument/2006/relationships/slide" Target="/ppt/slides/slide6.xml" Id="R212dfe90beed4b87" /><Relationship Type="http://schemas.openxmlformats.org/officeDocument/2006/relationships/slide" Target="/ppt/slides/slide7.xml" Id="Rfdc75d3595d5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6151f39fb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fbfbe616430f" /><Relationship Type="http://schemas.openxmlformats.org/officeDocument/2006/relationships/theme" Target="/ppt/slideMasters/theme/theme1.xml" Id="Ref1551c7a98c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bfbfbe616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09466bd6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ac134dd8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88370ac2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81521411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fc66d3341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d28c9aad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5e07db39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