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b819a2e094a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98472bf7c40dd"/>
  </p:sldMasterIdLst>
  <p:sldIdLst>
    <p:sldId xmlns:r="http://schemas.openxmlformats.org/officeDocument/2006/relationships" id="256" r:id="Rc6f4420849aa4e16"/>
    <p:sldId xmlns:r="http://schemas.openxmlformats.org/officeDocument/2006/relationships" id="257" r:id="R3e2316e98be6412a"/>
    <p:sldId xmlns:r="http://schemas.openxmlformats.org/officeDocument/2006/relationships" id="258" r:id="R62e473e6041147e2"/>
    <p:sldId xmlns:r="http://schemas.openxmlformats.org/officeDocument/2006/relationships" id="259" r:id="R8713aff278af4a86"/>
    <p:sldId xmlns:r="http://schemas.openxmlformats.org/officeDocument/2006/relationships" id="260" r:id="Rf884e823f85340de"/>
    <p:sldId xmlns:r="http://schemas.openxmlformats.org/officeDocument/2006/relationships" id="261" r:id="R598adbcde5d04373"/>
    <p:sldId xmlns:r="http://schemas.openxmlformats.org/officeDocument/2006/relationships" id="262" r:id="Rdbfc4eea3e03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98472bf7c40dd" /><Relationship Type="http://schemas.openxmlformats.org/officeDocument/2006/relationships/slide" Target="/ppt/slides/slide1.xml" Id="Rc6f4420849aa4e16" /><Relationship Type="http://schemas.openxmlformats.org/officeDocument/2006/relationships/slide" Target="/ppt/slides/slide2.xml" Id="R3e2316e98be6412a" /><Relationship Type="http://schemas.openxmlformats.org/officeDocument/2006/relationships/slide" Target="/ppt/slides/slide3.xml" Id="R62e473e6041147e2" /><Relationship Type="http://schemas.openxmlformats.org/officeDocument/2006/relationships/slide" Target="/ppt/slides/slide4.xml" Id="R8713aff278af4a86" /><Relationship Type="http://schemas.openxmlformats.org/officeDocument/2006/relationships/slide" Target="/ppt/slides/slide5.xml" Id="Rf884e823f85340de" /><Relationship Type="http://schemas.openxmlformats.org/officeDocument/2006/relationships/slide" Target="/ppt/slides/slide6.xml" Id="R598adbcde5d04373" /><Relationship Type="http://schemas.openxmlformats.org/officeDocument/2006/relationships/slide" Target="/ppt/slides/slide7.xml" Id="Rdbfc4eea3e03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f664da12c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6ae244be4e54" /><Relationship Type="http://schemas.openxmlformats.org/officeDocument/2006/relationships/theme" Target="/ppt/slideMasters/theme/theme1.xml" Id="R8b0bb97de10d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b6ae244be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6633e7737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6c39652d4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2ec99d31f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c85c7be9e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0b0992e1c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459af577f4a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fe16301d247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6 120 598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NILSEN  –  22,1 %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ALHAUG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SOKAM INVEST AS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SLETTEBØ MARKEDSRÅDGIVNING AS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NÅRSTAD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HOVLAND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930 069 817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FINANS AS</a:t>
            </a:r>
          </a:p>
        </p:txBody>
      </p:sp>
    </p:spTree>
  </p:cSld>
  <p:clrMapOvr>
    <a:masterClrMapping xmlns:a="http://schemas.openxmlformats.org/drawingml/2006/main"/>
  </p:clrMapOvr>
</p:sld>
</file>