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6e90d21fd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3d48e8f60248d0"/>
  </p:sldMasterIdLst>
  <p:sldIdLst>
    <p:sldId xmlns:r="http://schemas.openxmlformats.org/officeDocument/2006/relationships" id="256" r:id="R33a6782f775e40e4"/>
    <p:sldId xmlns:r="http://schemas.openxmlformats.org/officeDocument/2006/relationships" id="257" r:id="Rd98ffd490d4b4ad3"/>
    <p:sldId xmlns:r="http://schemas.openxmlformats.org/officeDocument/2006/relationships" id="258" r:id="R7b6916094de54f53"/>
    <p:sldId xmlns:r="http://schemas.openxmlformats.org/officeDocument/2006/relationships" id="259" r:id="R6dea2bec38204662"/>
    <p:sldId xmlns:r="http://schemas.openxmlformats.org/officeDocument/2006/relationships" id="260" r:id="R0255631c34b14279"/>
    <p:sldId xmlns:r="http://schemas.openxmlformats.org/officeDocument/2006/relationships" id="261" r:id="Rf93c6b023ac9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d48e8f60248d0" /><Relationship Type="http://schemas.openxmlformats.org/officeDocument/2006/relationships/slide" Target="/ppt/slides/slide1.xml" Id="R33a6782f775e40e4" /><Relationship Type="http://schemas.openxmlformats.org/officeDocument/2006/relationships/slide" Target="/ppt/slides/slide2.xml" Id="Rd98ffd490d4b4ad3" /><Relationship Type="http://schemas.openxmlformats.org/officeDocument/2006/relationships/slide" Target="/ppt/slides/slide3.xml" Id="R7b6916094de54f53" /><Relationship Type="http://schemas.openxmlformats.org/officeDocument/2006/relationships/slide" Target="/ppt/slides/slide4.xml" Id="R6dea2bec38204662" /><Relationship Type="http://schemas.openxmlformats.org/officeDocument/2006/relationships/slide" Target="/ppt/slides/slide5.xml" Id="R0255631c34b14279" /><Relationship Type="http://schemas.openxmlformats.org/officeDocument/2006/relationships/slide" Target="/ppt/slides/slide6.xml" Id="Rf93c6b023ac9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d02118140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3301c037e4773" /><Relationship Type="http://schemas.openxmlformats.org/officeDocument/2006/relationships/theme" Target="/ppt/slideMasters/theme/theme1.xml" Id="R302d07ce2450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43301c037e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06b2099fd44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4f07ac56e48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43ac0e72140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5ec20dc2f4a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8f2b6ca6344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220e9eb25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