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61e397763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cbdd08b6e4ba1"/>
  </p:sldMasterIdLst>
  <p:sldIdLst>
    <p:sldId xmlns:r="http://schemas.openxmlformats.org/officeDocument/2006/relationships" id="256" r:id="R0984ba86def94bfe"/>
    <p:sldId xmlns:r="http://schemas.openxmlformats.org/officeDocument/2006/relationships" id="257" r:id="R591397fae9fd44c8"/>
    <p:sldId xmlns:r="http://schemas.openxmlformats.org/officeDocument/2006/relationships" id="258" r:id="Rcc7e5f36d39041a6"/>
    <p:sldId xmlns:r="http://schemas.openxmlformats.org/officeDocument/2006/relationships" id="259" r:id="R9315697b1228426b"/>
    <p:sldId xmlns:r="http://schemas.openxmlformats.org/officeDocument/2006/relationships" id="260" r:id="Rfd06a67051504b34"/>
    <p:sldId xmlns:r="http://schemas.openxmlformats.org/officeDocument/2006/relationships" id="261" r:id="Rb36b3803302144c7"/>
    <p:sldId xmlns:r="http://schemas.openxmlformats.org/officeDocument/2006/relationships" id="262" r:id="Rfc40b28bacd647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cbdd08b6e4ba1" /><Relationship Type="http://schemas.openxmlformats.org/officeDocument/2006/relationships/slide" Target="/ppt/slides/slide1.xml" Id="R0984ba86def94bfe" /><Relationship Type="http://schemas.openxmlformats.org/officeDocument/2006/relationships/slide" Target="/ppt/slides/slide2.xml" Id="R591397fae9fd44c8" /><Relationship Type="http://schemas.openxmlformats.org/officeDocument/2006/relationships/slide" Target="/ppt/slides/slide3.xml" Id="Rcc7e5f36d39041a6" /><Relationship Type="http://schemas.openxmlformats.org/officeDocument/2006/relationships/slide" Target="/ppt/slides/slide4.xml" Id="R9315697b1228426b" /><Relationship Type="http://schemas.openxmlformats.org/officeDocument/2006/relationships/slide" Target="/ppt/slides/slide5.xml" Id="Rfd06a67051504b34" /><Relationship Type="http://schemas.openxmlformats.org/officeDocument/2006/relationships/slide" Target="/ppt/slides/slide6.xml" Id="Rb36b3803302144c7" /><Relationship Type="http://schemas.openxmlformats.org/officeDocument/2006/relationships/slide" Target="/ppt/slides/slide7.xml" Id="Rfc40b28bacd647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343a03afd46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2a7c6593e436d" /><Relationship Type="http://schemas.openxmlformats.org/officeDocument/2006/relationships/theme" Target="/ppt/slideMasters/theme/theme1.xml" Id="Recfb6cd1500a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52a7c6593e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d57907e95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7b4b7249c49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cc9b44b7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127eafbfd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38ab9a60b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758835e0b43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19175c1a7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REGNSKAPSSERVICE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4 896 925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274 453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1 191 680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SELVEN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43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