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4bcea0f92745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5b1c20161045df"/>
  </p:sldMasterIdLst>
  <p:sldIdLst>
    <p:sldId xmlns:r="http://schemas.openxmlformats.org/officeDocument/2006/relationships" id="256" r:id="R8c57fcdb11a040f1"/>
    <p:sldId xmlns:r="http://schemas.openxmlformats.org/officeDocument/2006/relationships" id="257" r:id="R9ca3cb65d8ad41b2"/>
    <p:sldId xmlns:r="http://schemas.openxmlformats.org/officeDocument/2006/relationships" id="258" r:id="R5bf9e7979590438e"/>
    <p:sldId xmlns:r="http://schemas.openxmlformats.org/officeDocument/2006/relationships" id="259" r:id="R9c0d513c064142a1"/>
    <p:sldId xmlns:r="http://schemas.openxmlformats.org/officeDocument/2006/relationships" id="260" r:id="Rdba98465555448ae"/>
    <p:sldId xmlns:r="http://schemas.openxmlformats.org/officeDocument/2006/relationships" id="261" r:id="Re478207abebb48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5b1c20161045df" /><Relationship Type="http://schemas.openxmlformats.org/officeDocument/2006/relationships/slide" Target="/ppt/slides/slide1.xml" Id="R8c57fcdb11a040f1" /><Relationship Type="http://schemas.openxmlformats.org/officeDocument/2006/relationships/slide" Target="/ppt/slides/slide2.xml" Id="R9ca3cb65d8ad41b2" /><Relationship Type="http://schemas.openxmlformats.org/officeDocument/2006/relationships/slide" Target="/ppt/slides/slide3.xml" Id="R5bf9e7979590438e" /><Relationship Type="http://schemas.openxmlformats.org/officeDocument/2006/relationships/slide" Target="/ppt/slides/slide4.xml" Id="R9c0d513c064142a1" /><Relationship Type="http://schemas.openxmlformats.org/officeDocument/2006/relationships/slide" Target="/ppt/slides/slide5.xml" Id="Rdba98465555448ae" /><Relationship Type="http://schemas.openxmlformats.org/officeDocument/2006/relationships/slide" Target="/ppt/slides/slide6.xml" Id="Re478207abebb48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6707623d754e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2358add874641" /><Relationship Type="http://schemas.openxmlformats.org/officeDocument/2006/relationships/theme" Target="/ppt/slideMasters/theme/theme1.xml" Id="R3aa4a05ae9f64b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22358add8746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fb5c7a52b4c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277118ec646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685d03b7b4e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a183f017349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c3eee121248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9ec21dd1c4b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PROGRESSO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SINUS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MDC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PLS AS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ANNKJE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FIFRILDI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930 052 671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