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6f577bd0394c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f10ecb85d4430a"/>
  </p:sldMasterIdLst>
  <p:sldIdLst>
    <p:sldId xmlns:r="http://schemas.openxmlformats.org/officeDocument/2006/relationships" id="256" r:id="R198454dad1d542f8"/>
    <p:sldId xmlns:r="http://schemas.openxmlformats.org/officeDocument/2006/relationships" id="257" r:id="R341bd288b80349b3"/>
    <p:sldId xmlns:r="http://schemas.openxmlformats.org/officeDocument/2006/relationships" id="258" r:id="R2391cb11d0044928"/>
    <p:sldId xmlns:r="http://schemas.openxmlformats.org/officeDocument/2006/relationships" id="259" r:id="R72e4659d8ad84d1f"/>
    <p:sldId xmlns:r="http://schemas.openxmlformats.org/officeDocument/2006/relationships" id="260" r:id="Rd7ac3ee887f84860"/>
    <p:sldId xmlns:r="http://schemas.openxmlformats.org/officeDocument/2006/relationships" id="261" r:id="R70e48f78106343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f10ecb85d4430a" /><Relationship Type="http://schemas.openxmlformats.org/officeDocument/2006/relationships/slide" Target="/ppt/slides/slide1.xml" Id="R198454dad1d542f8" /><Relationship Type="http://schemas.openxmlformats.org/officeDocument/2006/relationships/slide" Target="/ppt/slides/slide2.xml" Id="R341bd288b80349b3" /><Relationship Type="http://schemas.openxmlformats.org/officeDocument/2006/relationships/slide" Target="/ppt/slides/slide3.xml" Id="R2391cb11d0044928" /><Relationship Type="http://schemas.openxmlformats.org/officeDocument/2006/relationships/slide" Target="/ppt/slides/slide4.xml" Id="R72e4659d8ad84d1f" /><Relationship Type="http://schemas.openxmlformats.org/officeDocument/2006/relationships/slide" Target="/ppt/slides/slide5.xml" Id="Rd7ac3ee887f84860" /><Relationship Type="http://schemas.openxmlformats.org/officeDocument/2006/relationships/slide" Target="/ppt/slides/slide6.xml" Id="R70e48f78106343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db02ecf7ab43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eb5fbd0d3432a" /><Relationship Type="http://schemas.openxmlformats.org/officeDocument/2006/relationships/theme" Target="/ppt/slideMasters/theme/theme1.xml" Id="Ra0e182c5d42c49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6eb5fbd0d343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0b46fce5d4c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2e1d7047f94e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af787dfbb4a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26521b9014b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65d69c4fba4a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69608716546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PROGRESSO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930 052 671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INVEST AS</a:t>
            </a:r>
          </a:p>
        </p:txBody>
      </p:sp>
    </p:spTree>
  </p:cSld>
  <p:clrMapOvr>
    <a:masterClrMapping xmlns:a="http://schemas.openxmlformats.org/drawingml/2006/main"/>
  </p:clrMapOvr>
</p:sld>
</file>