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6c29acb4a3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949ea2cb3c4f7f"/>
  </p:sldMasterIdLst>
  <p:sldIdLst>
    <p:sldId xmlns:r="http://schemas.openxmlformats.org/officeDocument/2006/relationships" id="256" r:id="Rf7994504b7c14076"/>
    <p:sldId xmlns:r="http://schemas.openxmlformats.org/officeDocument/2006/relationships" id="257" r:id="R1c0525a3ed0f447a"/>
    <p:sldId xmlns:r="http://schemas.openxmlformats.org/officeDocument/2006/relationships" id="258" r:id="R81c48e3d25fc4499"/>
    <p:sldId xmlns:r="http://schemas.openxmlformats.org/officeDocument/2006/relationships" id="259" r:id="R11519af05dd74c83"/>
    <p:sldId xmlns:r="http://schemas.openxmlformats.org/officeDocument/2006/relationships" id="260" r:id="Rb789e3c074c74ab8"/>
    <p:sldId xmlns:r="http://schemas.openxmlformats.org/officeDocument/2006/relationships" id="261" r:id="Re38d1eca2ab5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949ea2cb3c4f7f" /><Relationship Type="http://schemas.openxmlformats.org/officeDocument/2006/relationships/slide" Target="/ppt/slides/slide1.xml" Id="Rf7994504b7c14076" /><Relationship Type="http://schemas.openxmlformats.org/officeDocument/2006/relationships/slide" Target="/ppt/slides/slide2.xml" Id="R1c0525a3ed0f447a" /><Relationship Type="http://schemas.openxmlformats.org/officeDocument/2006/relationships/slide" Target="/ppt/slides/slide3.xml" Id="R81c48e3d25fc4499" /><Relationship Type="http://schemas.openxmlformats.org/officeDocument/2006/relationships/slide" Target="/ppt/slides/slide4.xml" Id="R11519af05dd74c83" /><Relationship Type="http://schemas.openxmlformats.org/officeDocument/2006/relationships/slide" Target="/ppt/slides/slide5.xml" Id="Rb789e3c074c74ab8" /><Relationship Type="http://schemas.openxmlformats.org/officeDocument/2006/relationships/slide" Target="/ppt/slides/slide6.xml" Id="Re38d1eca2ab5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7d5f04c577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c509dea2143c7" /><Relationship Type="http://schemas.openxmlformats.org/officeDocument/2006/relationships/theme" Target="/ppt/slideMasters/theme/theme1.xml" Id="R4b670302fea546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dc509dea2143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6defc4cb8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a3a94fc1541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70dd51816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818cd1431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a2931845f4d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563db69bb42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 REGNSKAPSTJENESTER JØNVIK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REGNSKAPSTJENESTER JØNVIK ble etablert [år] og holder til i Stadsbygd.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382 555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142 904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Pertrøveien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7105 Stadsbygd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930 052 647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 REGNSKAPSTJENESTER JØNVIK</a:t>
            </a:r>
          </a:p>
        </p:txBody>
      </p:sp>
    </p:spTree>
  </p:cSld>
  <p:clrMapOvr>
    <a:masterClrMapping xmlns:a="http://schemas.openxmlformats.org/drawingml/2006/main"/>
  </p:clrMapOvr>
</p:sld>
</file>