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a915f39cbc43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50b87eef714ca5"/>
  </p:sldMasterIdLst>
  <p:sldIdLst>
    <p:sldId xmlns:r="http://schemas.openxmlformats.org/officeDocument/2006/relationships" id="256" r:id="R5b753a01df044506"/>
    <p:sldId xmlns:r="http://schemas.openxmlformats.org/officeDocument/2006/relationships" id="257" r:id="Reee56e7bfc7046cc"/>
    <p:sldId xmlns:r="http://schemas.openxmlformats.org/officeDocument/2006/relationships" id="258" r:id="R9038a900d81f48d0"/>
    <p:sldId xmlns:r="http://schemas.openxmlformats.org/officeDocument/2006/relationships" id="259" r:id="R4f9c431a0ecc4141"/>
    <p:sldId xmlns:r="http://schemas.openxmlformats.org/officeDocument/2006/relationships" id="260" r:id="R9298d14ac1bd4450"/>
    <p:sldId xmlns:r="http://schemas.openxmlformats.org/officeDocument/2006/relationships" id="261" r:id="R314c968d3c394f77"/>
    <p:sldId xmlns:r="http://schemas.openxmlformats.org/officeDocument/2006/relationships" id="262" r:id="Rf91f5eeb87d447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0b87eef714ca5" /><Relationship Type="http://schemas.openxmlformats.org/officeDocument/2006/relationships/slide" Target="/ppt/slides/slide1.xml" Id="R5b753a01df044506" /><Relationship Type="http://schemas.openxmlformats.org/officeDocument/2006/relationships/slide" Target="/ppt/slides/slide2.xml" Id="Reee56e7bfc7046cc" /><Relationship Type="http://schemas.openxmlformats.org/officeDocument/2006/relationships/slide" Target="/ppt/slides/slide3.xml" Id="R9038a900d81f48d0" /><Relationship Type="http://schemas.openxmlformats.org/officeDocument/2006/relationships/slide" Target="/ppt/slides/slide4.xml" Id="R4f9c431a0ecc4141" /><Relationship Type="http://schemas.openxmlformats.org/officeDocument/2006/relationships/slide" Target="/ppt/slides/slide5.xml" Id="R9298d14ac1bd4450" /><Relationship Type="http://schemas.openxmlformats.org/officeDocument/2006/relationships/slide" Target="/ppt/slides/slide6.xml" Id="R314c968d3c394f77" /><Relationship Type="http://schemas.openxmlformats.org/officeDocument/2006/relationships/slide" Target="/ppt/slides/slide7.xml" Id="Rf91f5eeb87d447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9d3756b81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65b5df7804cdd" /><Relationship Type="http://schemas.openxmlformats.org/officeDocument/2006/relationships/theme" Target="/ppt/slideMasters/theme/theme1.xml" Id="Rec2da6a7bce441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65b5df7804c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c1b62124c40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c65396c3e4b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4c4f3790f44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7b771b91a4d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3669104114d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1bf1405eb41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927a8763646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MIMOSA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MIMOSA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−621 589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3 052 631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22 700 342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25 885 132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MOFAGG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NIIKAS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VALEMO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MOFAGG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NIIKAS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VALEMO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930 043 664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MIMOSA</a:t>
            </a:r>
          </a:p>
        </p:txBody>
      </p:sp>
    </p:spTree>
  </p:cSld>
  <p:clrMapOvr>
    <a:masterClrMapping xmlns:a="http://schemas.openxmlformats.org/drawingml/2006/main"/>
  </p:clrMapOvr>
</p:sld>
</file>