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813d9d1e6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8f67a587b4d96"/>
  </p:sldMasterIdLst>
  <p:sldIdLst>
    <p:sldId xmlns:r="http://schemas.openxmlformats.org/officeDocument/2006/relationships" id="256" r:id="R6883a8359bff4420"/>
    <p:sldId xmlns:r="http://schemas.openxmlformats.org/officeDocument/2006/relationships" id="257" r:id="R7850fcecb5d2400a"/>
    <p:sldId xmlns:r="http://schemas.openxmlformats.org/officeDocument/2006/relationships" id="258" r:id="Rf6100086749f41ab"/>
    <p:sldId xmlns:r="http://schemas.openxmlformats.org/officeDocument/2006/relationships" id="259" r:id="R55ae5deadbbb43d9"/>
    <p:sldId xmlns:r="http://schemas.openxmlformats.org/officeDocument/2006/relationships" id="260" r:id="R941e6f89a2144970"/>
    <p:sldId xmlns:r="http://schemas.openxmlformats.org/officeDocument/2006/relationships" id="261" r:id="R35be17d0980f495d"/>
    <p:sldId xmlns:r="http://schemas.openxmlformats.org/officeDocument/2006/relationships" id="262" r:id="R5ae4d4f11db3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8f67a587b4d96" /><Relationship Type="http://schemas.openxmlformats.org/officeDocument/2006/relationships/slide" Target="/ppt/slides/slide1.xml" Id="R6883a8359bff4420" /><Relationship Type="http://schemas.openxmlformats.org/officeDocument/2006/relationships/slide" Target="/ppt/slides/slide2.xml" Id="R7850fcecb5d2400a" /><Relationship Type="http://schemas.openxmlformats.org/officeDocument/2006/relationships/slide" Target="/ppt/slides/slide3.xml" Id="Rf6100086749f41ab" /><Relationship Type="http://schemas.openxmlformats.org/officeDocument/2006/relationships/slide" Target="/ppt/slides/slide4.xml" Id="R55ae5deadbbb43d9" /><Relationship Type="http://schemas.openxmlformats.org/officeDocument/2006/relationships/slide" Target="/ppt/slides/slide5.xml" Id="R941e6f89a2144970" /><Relationship Type="http://schemas.openxmlformats.org/officeDocument/2006/relationships/slide" Target="/ppt/slides/slide6.xml" Id="R35be17d0980f495d" /><Relationship Type="http://schemas.openxmlformats.org/officeDocument/2006/relationships/slide" Target="/ppt/slides/slide7.xml" Id="R5ae4d4f11db3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4b1f5ae78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44cf8e09547fd" /><Relationship Type="http://schemas.openxmlformats.org/officeDocument/2006/relationships/theme" Target="/ppt/slideMasters/theme/theme1.xml" Id="Rc0796fac1678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44cf8e095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d0d0b469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85427491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59c7fd82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c46b90ed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640d1823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09f65045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567728b1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