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01fbb5e2234f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56eef1fab74f58"/>
  </p:sldMasterIdLst>
  <p:sldIdLst>
    <p:sldId xmlns:r="http://schemas.openxmlformats.org/officeDocument/2006/relationships" id="256" r:id="R75f62c8df1894f81"/>
    <p:sldId xmlns:r="http://schemas.openxmlformats.org/officeDocument/2006/relationships" id="257" r:id="R83d36ff5f4594e57"/>
    <p:sldId xmlns:r="http://schemas.openxmlformats.org/officeDocument/2006/relationships" id="258" r:id="R229ded17fbcc45ff"/>
    <p:sldId xmlns:r="http://schemas.openxmlformats.org/officeDocument/2006/relationships" id="259" r:id="R1eed04e52a7c4311"/>
    <p:sldId xmlns:r="http://schemas.openxmlformats.org/officeDocument/2006/relationships" id="260" r:id="Rf621892e91564bef"/>
    <p:sldId xmlns:r="http://schemas.openxmlformats.org/officeDocument/2006/relationships" id="261" r:id="R28499db01db648ad"/>
    <p:sldId xmlns:r="http://schemas.openxmlformats.org/officeDocument/2006/relationships" id="262" r:id="R03c4e1825b1446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56eef1fab74f58" /><Relationship Type="http://schemas.openxmlformats.org/officeDocument/2006/relationships/slide" Target="/ppt/slides/slide1.xml" Id="R75f62c8df1894f81" /><Relationship Type="http://schemas.openxmlformats.org/officeDocument/2006/relationships/slide" Target="/ppt/slides/slide2.xml" Id="R83d36ff5f4594e57" /><Relationship Type="http://schemas.openxmlformats.org/officeDocument/2006/relationships/slide" Target="/ppt/slides/slide3.xml" Id="R229ded17fbcc45ff" /><Relationship Type="http://schemas.openxmlformats.org/officeDocument/2006/relationships/slide" Target="/ppt/slides/slide4.xml" Id="R1eed04e52a7c4311" /><Relationship Type="http://schemas.openxmlformats.org/officeDocument/2006/relationships/slide" Target="/ppt/slides/slide5.xml" Id="Rf621892e91564bef" /><Relationship Type="http://schemas.openxmlformats.org/officeDocument/2006/relationships/slide" Target="/ppt/slides/slide6.xml" Id="R28499db01db648ad" /><Relationship Type="http://schemas.openxmlformats.org/officeDocument/2006/relationships/slide" Target="/ppt/slides/slide7.xml" Id="R03c4e1825b1446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13f7cc3d0443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b58185e4b4a17" /><Relationship Type="http://schemas.openxmlformats.org/officeDocument/2006/relationships/theme" Target="/ppt/slideMasters/theme/theme1.xml" Id="R8d1e0343c4d84e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5b58185e4b4a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e86234aad4e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1d21ddc3945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81231fe9247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326fad41449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ba3a5fde54e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43fc9801047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752c084a947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 KRISTENSEN DAGLIGVARE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KRISTENSEN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KRISTENSEN DAGLIGVARE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KRISTENSEN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KRISTENSEN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KRISTENSEN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82 721 338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−1 449 266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−1 006 663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5 078 935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10 322 147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KRISTENSEN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SAINVI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KRISTENSEN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Holmestrandsveien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3041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32819642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929 960 564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KRISTENSEN DAGLIGVARE AS</a:t>
            </a:r>
          </a:p>
        </p:txBody>
      </p:sp>
    </p:spTree>
  </p:cSld>
  <p:clrMapOvr>
    <a:masterClrMapping xmlns:a="http://schemas.openxmlformats.org/drawingml/2006/main"/>
  </p:clrMapOvr>
</p:sld>
</file>