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dc8cf2cd3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89c148c0e438d"/>
  </p:sldMasterIdLst>
  <p:sldIdLst>
    <p:sldId xmlns:r="http://schemas.openxmlformats.org/officeDocument/2006/relationships" id="256" r:id="R67c3cbfbcb5d44f3"/>
    <p:sldId xmlns:r="http://schemas.openxmlformats.org/officeDocument/2006/relationships" id="257" r:id="R96eff886b1a54f4c"/>
    <p:sldId xmlns:r="http://schemas.openxmlformats.org/officeDocument/2006/relationships" id="258" r:id="R8134174233044d9a"/>
    <p:sldId xmlns:r="http://schemas.openxmlformats.org/officeDocument/2006/relationships" id="259" r:id="R3981b94772b64da9"/>
    <p:sldId xmlns:r="http://schemas.openxmlformats.org/officeDocument/2006/relationships" id="260" r:id="Rc3a1a91c273e41db"/>
    <p:sldId xmlns:r="http://schemas.openxmlformats.org/officeDocument/2006/relationships" id="261" r:id="R65082ba6c9f84a83"/>
    <p:sldId xmlns:r="http://schemas.openxmlformats.org/officeDocument/2006/relationships" id="262" r:id="Rf13cf0aef03c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89c148c0e438d" /><Relationship Type="http://schemas.openxmlformats.org/officeDocument/2006/relationships/slide" Target="/ppt/slides/slide1.xml" Id="R67c3cbfbcb5d44f3" /><Relationship Type="http://schemas.openxmlformats.org/officeDocument/2006/relationships/slide" Target="/ppt/slides/slide2.xml" Id="R96eff886b1a54f4c" /><Relationship Type="http://schemas.openxmlformats.org/officeDocument/2006/relationships/slide" Target="/ppt/slides/slide3.xml" Id="R8134174233044d9a" /><Relationship Type="http://schemas.openxmlformats.org/officeDocument/2006/relationships/slide" Target="/ppt/slides/slide4.xml" Id="R3981b94772b64da9" /><Relationship Type="http://schemas.openxmlformats.org/officeDocument/2006/relationships/slide" Target="/ppt/slides/slide5.xml" Id="Rc3a1a91c273e41db" /><Relationship Type="http://schemas.openxmlformats.org/officeDocument/2006/relationships/slide" Target="/ppt/slides/slide6.xml" Id="R65082ba6c9f84a83" /><Relationship Type="http://schemas.openxmlformats.org/officeDocument/2006/relationships/slide" Target="/ppt/slides/slide7.xml" Id="Rf13cf0aef03c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d2112b397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05a0f02a4167" /><Relationship Type="http://schemas.openxmlformats.org/officeDocument/2006/relationships/theme" Target="/ppt/slideMasters/theme/theme1.xml" Id="R0af3b0b44b5e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705a0f02a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3fe4d2d11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b860cb079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ad83a32fe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c9f2a62b5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6b06defdf4d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95e10fbde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395cf51b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MARTINSEN 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T TRANSPORT AS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1692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929 817 028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