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f013f367f042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450913770046bf"/>
  </p:sldMasterIdLst>
  <p:sldIdLst>
    <p:sldId xmlns:r="http://schemas.openxmlformats.org/officeDocument/2006/relationships" id="256" r:id="R2e5be67408a4483b"/>
    <p:sldId xmlns:r="http://schemas.openxmlformats.org/officeDocument/2006/relationships" id="257" r:id="Reacee7a8c6214402"/>
    <p:sldId xmlns:r="http://schemas.openxmlformats.org/officeDocument/2006/relationships" id="258" r:id="Rdeae5e2176f24857"/>
    <p:sldId xmlns:r="http://schemas.openxmlformats.org/officeDocument/2006/relationships" id="259" r:id="R980b4b0acf5d499c"/>
    <p:sldId xmlns:r="http://schemas.openxmlformats.org/officeDocument/2006/relationships" id="260" r:id="Rdc77c813eced4f52"/>
    <p:sldId xmlns:r="http://schemas.openxmlformats.org/officeDocument/2006/relationships" id="261" r:id="Ra26d20697e5f4ae9"/>
    <p:sldId xmlns:r="http://schemas.openxmlformats.org/officeDocument/2006/relationships" id="262" r:id="R31f0b655eeb340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450913770046bf" /><Relationship Type="http://schemas.openxmlformats.org/officeDocument/2006/relationships/slide" Target="/ppt/slides/slide1.xml" Id="R2e5be67408a4483b" /><Relationship Type="http://schemas.openxmlformats.org/officeDocument/2006/relationships/slide" Target="/ppt/slides/slide2.xml" Id="Reacee7a8c6214402" /><Relationship Type="http://schemas.openxmlformats.org/officeDocument/2006/relationships/slide" Target="/ppt/slides/slide3.xml" Id="Rdeae5e2176f24857" /><Relationship Type="http://schemas.openxmlformats.org/officeDocument/2006/relationships/slide" Target="/ppt/slides/slide4.xml" Id="R980b4b0acf5d499c" /><Relationship Type="http://schemas.openxmlformats.org/officeDocument/2006/relationships/slide" Target="/ppt/slides/slide5.xml" Id="Rdc77c813eced4f52" /><Relationship Type="http://schemas.openxmlformats.org/officeDocument/2006/relationships/slide" Target="/ppt/slides/slide6.xml" Id="Ra26d20697e5f4ae9" /><Relationship Type="http://schemas.openxmlformats.org/officeDocument/2006/relationships/slide" Target="/ppt/slides/slide7.xml" Id="R31f0b655eeb340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f65a3ee42342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b808cb6334508" /><Relationship Type="http://schemas.openxmlformats.org/officeDocument/2006/relationships/theme" Target="/ppt/slideMasters/theme/theme1.xml" Id="R94d489a3f98244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3b808cb63345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0536750284e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9b818d28245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21e110e0342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05fa6e0bb4a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a46389e1545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a2405b33a4a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c9ad7c88845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FT INVEST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−234 641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291 707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424 264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1 245 100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TUAN THANH TRAN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Veverbakken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929 804 481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INVEST AS</a:t>
            </a:r>
          </a:p>
        </p:txBody>
      </p:sp>
    </p:spTree>
  </p:cSld>
  <p:clrMapOvr>
    <a:masterClrMapping xmlns:a="http://schemas.openxmlformats.org/drawingml/2006/main"/>
  </p:clrMapOvr>
</p:sld>
</file>