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d122b1f5c040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7b0abcd280417a"/>
  </p:sldMasterIdLst>
  <p:sldIdLst>
    <p:sldId xmlns:r="http://schemas.openxmlformats.org/officeDocument/2006/relationships" id="256" r:id="R23be786b8b36413f"/>
    <p:sldId xmlns:r="http://schemas.openxmlformats.org/officeDocument/2006/relationships" id="257" r:id="R334f06c1cddb4a61"/>
    <p:sldId xmlns:r="http://schemas.openxmlformats.org/officeDocument/2006/relationships" id="258" r:id="Rcd2c7834cbe94042"/>
    <p:sldId xmlns:r="http://schemas.openxmlformats.org/officeDocument/2006/relationships" id="259" r:id="Rfb36c774215846b9"/>
    <p:sldId xmlns:r="http://schemas.openxmlformats.org/officeDocument/2006/relationships" id="260" r:id="Rade796f44dea411e"/>
    <p:sldId xmlns:r="http://schemas.openxmlformats.org/officeDocument/2006/relationships" id="261" r:id="Re5556c6e3d364dfe"/>
    <p:sldId xmlns:r="http://schemas.openxmlformats.org/officeDocument/2006/relationships" id="262" r:id="Ra688a86a8f0148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b0abcd280417a" /><Relationship Type="http://schemas.openxmlformats.org/officeDocument/2006/relationships/slide" Target="/ppt/slides/slide1.xml" Id="R23be786b8b36413f" /><Relationship Type="http://schemas.openxmlformats.org/officeDocument/2006/relationships/slide" Target="/ppt/slides/slide2.xml" Id="R334f06c1cddb4a61" /><Relationship Type="http://schemas.openxmlformats.org/officeDocument/2006/relationships/slide" Target="/ppt/slides/slide3.xml" Id="Rcd2c7834cbe94042" /><Relationship Type="http://schemas.openxmlformats.org/officeDocument/2006/relationships/slide" Target="/ppt/slides/slide4.xml" Id="Rfb36c774215846b9" /><Relationship Type="http://schemas.openxmlformats.org/officeDocument/2006/relationships/slide" Target="/ppt/slides/slide5.xml" Id="Rade796f44dea411e" /><Relationship Type="http://schemas.openxmlformats.org/officeDocument/2006/relationships/slide" Target="/ppt/slides/slide6.xml" Id="Re5556c6e3d364dfe" /><Relationship Type="http://schemas.openxmlformats.org/officeDocument/2006/relationships/slide" Target="/ppt/slides/slide7.xml" Id="Ra688a86a8f0148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8436799bb4d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d80bdaea44f2a" /><Relationship Type="http://schemas.openxmlformats.org/officeDocument/2006/relationships/theme" Target="/ppt/slideMasters/theme/theme1.xml" Id="Rde9f425c0d6c4b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bd80bdaea44f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aecfc8c3540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5b878b9e149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2e4fe4aa642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5563414a048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f6632115b43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cae42959a41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0571503c740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LUEZ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LUEZ AS ble etablert [år] og holder til i Saltnes.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767 433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HAGBERG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1642 Saltnes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929 789 776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