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ac1e94c1c0443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2418537dd8414e"/>
  </p:sldMasterIdLst>
  <p:sldIdLst>
    <p:sldId xmlns:r="http://schemas.openxmlformats.org/officeDocument/2006/relationships" id="256" r:id="R8feb145dfe7641e7"/>
    <p:sldId xmlns:r="http://schemas.openxmlformats.org/officeDocument/2006/relationships" id="257" r:id="R1775a00794f14bb9"/>
    <p:sldId xmlns:r="http://schemas.openxmlformats.org/officeDocument/2006/relationships" id="258" r:id="R402f841cb309476e"/>
    <p:sldId xmlns:r="http://schemas.openxmlformats.org/officeDocument/2006/relationships" id="259" r:id="R561a1674fc4642b0"/>
    <p:sldId xmlns:r="http://schemas.openxmlformats.org/officeDocument/2006/relationships" id="260" r:id="R9a714dabac504ba3"/>
    <p:sldId xmlns:r="http://schemas.openxmlformats.org/officeDocument/2006/relationships" id="261" r:id="R5afe2298d9ff4d35"/>
    <p:sldId xmlns:r="http://schemas.openxmlformats.org/officeDocument/2006/relationships" id="262" r:id="Rad1f6e8793d24db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2418537dd8414e" /><Relationship Type="http://schemas.openxmlformats.org/officeDocument/2006/relationships/slide" Target="/ppt/slides/slide1.xml" Id="R8feb145dfe7641e7" /><Relationship Type="http://schemas.openxmlformats.org/officeDocument/2006/relationships/slide" Target="/ppt/slides/slide2.xml" Id="R1775a00794f14bb9" /><Relationship Type="http://schemas.openxmlformats.org/officeDocument/2006/relationships/slide" Target="/ppt/slides/slide3.xml" Id="R402f841cb309476e" /><Relationship Type="http://schemas.openxmlformats.org/officeDocument/2006/relationships/slide" Target="/ppt/slides/slide4.xml" Id="R561a1674fc4642b0" /><Relationship Type="http://schemas.openxmlformats.org/officeDocument/2006/relationships/slide" Target="/ppt/slides/slide5.xml" Id="R9a714dabac504ba3" /><Relationship Type="http://schemas.openxmlformats.org/officeDocument/2006/relationships/slide" Target="/ppt/slides/slide6.xml" Id="R5afe2298d9ff4d35" /><Relationship Type="http://schemas.openxmlformats.org/officeDocument/2006/relationships/slide" Target="/ppt/slides/slide7.xml" Id="Rad1f6e8793d24db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6e4f2556b4452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01c27497b84078" /><Relationship Type="http://schemas.openxmlformats.org/officeDocument/2006/relationships/theme" Target="/ppt/slideMasters/theme/theme1.xml" Id="R076a5a2b2694431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801c27497b8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58f5fb80e841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bd5dcd72d48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9e37b11e5407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ec14c8e9094e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60752d97346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c076f6f444d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ba8cefb134d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STEINBRUNA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STEINBRUNA INVEST AS ble etablert [år] og holder til i Flekkerøy.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−46 890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140 435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26 769 532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26 835 686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RUDOLFSEN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Rudolfsen, Vragesløyfen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4625 Flekkerøy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929 781 813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STEINBRUNA INVEST AS</a:t>
            </a:r>
          </a:p>
        </p:txBody>
      </p:sp>
    </p:spTree>
  </p:cSld>
  <p:clrMapOvr>
    <a:masterClrMapping xmlns:a="http://schemas.openxmlformats.org/drawingml/2006/main"/>
  </p:clrMapOvr>
</p:sld>
</file>