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1b91910e064b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4b8c408aa545ff"/>
  </p:sldMasterIdLst>
  <p:sldIdLst>
    <p:sldId xmlns:r="http://schemas.openxmlformats.org/officeDocument/2006/relationships" id="256" r:id="R53b26becaa8d4971"/>
    <p:sldId xmlns:r="http://schemas.openxmlformats.org/officeDocument/2006/relationships" id="257" r:id="R4a0fb50922c14d78"/>
    <p:sldId xmlns:r="http://schemas.openxmlformats.org/officeDocument/2006/relationships" id="258" r:id="Rf65f1a011e4a47ee"/>
    <p:sldId xmlns:r="http://schemas.openxmlformats.org/officeDocument/2006/relationships" id="259" r:id="Ra47f1c6fd6fc4959"/>
    <p:sldId xmlns:r="http://schemas.openxmlformats.org/officeDocument/2006/relationships" id="260" r:id="R6a15d7ccb94d42e5"/>
    <p:sldId xmlns:r="http://schemas.openxmlformats.org/officeDocument/2006/relationships" id="261" r:id="R1621e464bca64b2f"/>
    <p:sldId xmlns:r="http://schemas.openxmlformats.org/officeDocument/2006/relationships" id="262" r:id="Rff646900302744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b8c408aa545ff" /><Relationship Type="http://schemas.openxmlformats.org/officeDocument/2006/relationships/slide" Target="/ppt/slides/slide1.xml" Id="R53b26becaa8d4971" /><Relationship Type="http://schemas.openxmlformats.org/officeDocument/2006/relationships/slide" Target="/ppt/slides/slide2.xml" Id="R4a0fb50922c14d78" /><Relationship Type="http://schemas.openxmlformats.org/officeDocument/2006/relationships/slide" Target="/ppt/slides/slide3.xml" Id="Rf65f1a011e4a47ee" /><Relationship Type="http://schemas.openxmlformats.org/officeDocument/2006/relationships/slide" Target="/ppt/slides/slide4.xml" Id="Ra47f1c6fd6fc4959" /><Relationship Type="http://schemas.openxmlformats.org/officeDocument/2006/relationships/slide" Target="/ppt/slides/slide5.xml" Id="R6a15d7ccb94d42e5" /><Relationship Type="http://schemas.openxmlformats.org/officeDocument/2006/relationships/slide" Target="/ppt/slides/slide6.xml" Id="R1621e464bca64b2f" /><Relationship Type="http://schemas.openxmlformats.org/officeDocument/2006/relationships/slide" Target="/ppt/slides/slide7.xml" Id="Rff646900302744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cefdf8eb742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06b453ae74820" /><Relationship Type="http://schemas.openxmlformats.org/officeDocument/2006/relationships/theme" Target="/ppt/slideMasters/theme/theme1.xml" Id="R9470ce4dca914a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f06b453ae748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00118014e45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370abc6e44a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8d2cf6d9f4f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f4b2cd00842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2b844fe444a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0e8cd87ff47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b187f300e4a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AKKYNN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AKKYNN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702 425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MARTIN KYNNINGSRUD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929 780 140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