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d71436f17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96b747053417b"/>
  </p:sldMasterIdLst>
  <p:sldIdLst>
    <p:sldId xmlns:r="http://schemas.openxmlformats.org/officeDocument/2006/relationships" id="256" r:id="R4b4dfd9065bc447b"/>
    <p:sldId xmlns:r="http://schemas.openxmlformats.org/officeDocument/2006/relationships" id="257" r:id="R413c23842c674106"/>
    <p:sldId xmlns:r="http://schemas.openxmlformats.org/officeDocument/2006/relationships" id="258" r:id="Raddedea795344d84"/>
    <p:sldId xmlns:r="http://schemas.openxmlformats.org/officeDocument/2006/relationships" id="259" r:id="R145d1cce8ac8457d"/>
    <p:sldId xmlns:r="http://schemas.openxmlformats.org/officeDocument/2006/relationships" id="260" r:id="Rfdd7164879f0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96b747053417b" /><Relationship Type="http://schemas.openxmlformats.org/officeDocument/2006/relationships/slide" Target="/ppt/slides/slide1.xml" Id="R4b4dfd9065bc447b" /><Relationship Type="http://schemas.openxmlformats.org/officeDocument/2006/relationships/slide" Target="/ppt/slides/slide2.xml" Id="R413c23842c674106" /><Relationship Type="http://schemas.openxmlformats.org/officeDocument/2006/relationships/slide" Target="/ppt/slides/slide3.xml" Id="Raddedea795344d84" /><Relationship Type="http://schemas.openxmlformats.org/officeDocument/2006/relationships/slide" Target="/ppt/slides/slide4.xml" Id="R145d1cce8ac8457d" /><Relationship Type="http://schemas.openxmlformats.org/officeDocument/2006/relationships/slide" Target="/ppt/slides/slide5.xml" Id="Rfdd7164879f0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5be4ec2e945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b25d74f1456b" /><Relationship Type="http://schemas.openxmlformats.org/officeDocument/2006/relationships/theme" Target="/ppt/slideMasters/theme/theme1.xml" Id="R6d31b0ac92ea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cb25d74f1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e3e65418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43f85e61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2e3b618504e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64a6a126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724757dfc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