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99e644f47e4b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0d6d50ad884e1e"/>
  </p:sldMasterIdLst>
  <p:sldIdLst>
    <p:sldId xmlns:r="http://schemas.openxmlformats.org/officeDocument/2006/relationships" id="256" r:id="Rdb857f0c23d1494a"/>
    <p:sldId xmlns:r="http://schemas.openxmlformats.org/officeDocument/2006/relationships" id="257" r:id="Rb1c58719cd24439a"/>
    <p:sldId xmlns:r="http://schemas.openxmlformats.org/officeDocument/2006/relationships" id="258" r:id="R423f08e0d9474ff1"/>
    <p:sldId xmlns:r="http://schemas.openxmlformats.org/officeDocument/2006/relationships" id="259" r:id="R6bc3b52d2829476a"/>
    <p:sldId xmlns:r="http://schemas.openxmlformats.org/officeDocument/2006/relationships" id="260" r:id="R965620166ad8444f"/>
    <p:sldId xmlns:r="http://schemas.openxmlformats.org/officeDocument/2006/relationships" id="261" r:id="R2a45fccf39bb42cc"/>
    <p:sldId xmlns:r="http://schemas.openxmlformats.org/officeDocument/2006/relationships" id="262" r:id="Re3eec588b9c149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0d6d50ad884e1e" /><Relationship Type="http://schemas.openxmlformats.org/officeDocument/2006/relationships/slide" Target="/ppt/slides/slide1.xml" Id="Rdb857f0c23d1494a" /><Relationship Type="http://schemas.openxmlformats.org/officeDocument/2006/relationships/slide" Target="/ppt/slides/slide2.xml" Id="Rb1c58719cd24439a" /><Relationship Type="http://schemas.openxmlformats.org/officeDocument/2006/relationships/slide" Target="/ppt/slides/slide3.xml" Id="R423f08e0d9474ff1" /><Relationship Type="http://schemas.openxmlformats.org/officeDocument/2006/relationships/slide" Target="/ppt/slides/slide4.xml" Id="R6bc3b52d2829476a" /><Relationship Type="http://schemas.openxmlformats.org/officeDocument/2006/relationships/slide" Target="/ppt/slides/slide5.xml" Id="R965620166ad8444f" /><Relationship Type="http://schemas.openxmlformats.org/officeDocument/2006/relationships/slide" Target="/ppt/slides/slide6.xml" Id="R2a45fccf39bb42cc" /><Relationship Type="http://schemas.openxmlformats.org/officeDocument/2006/relationships/slide" Target="/ppt/slides/slide7.xml" Id="Re3eec588b9c149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ea5308856e4c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9ae0f800b947f4" /><Relationship Type="http://schemas.openxmlformats.org/officeDocument/2006/relationships/theme" Target="/ppt/slideMasters/theme/theme1.xml" Id="R6b7a98582ee940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9ae0f800b947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edaf91aeaa4e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dbca0577894f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26edeba9e74f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079db4c85445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ac6fb3b2f249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f011df56e9406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aac01e23b744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KARLGÅRD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KARLGÅRD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KARLGÅRD REGNSKAP AS ble etablert [år] og holder til i Heimdal.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KARLGÅRD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KARLGÅRD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KARLGÅRD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1 210 552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237 175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197 545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123 291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637 111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KARLGÅRD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CASTRO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KARLGÅRD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Julian Karlgård, Idrettsveien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7072 Heimdal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929 772 113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KARLGÅRD REGNSKAP AS</a:t>
            </a:r>
          </a:p>
        </p:txBody>
      </p:sp>
    </p:spTree>
  </p:cSld>
  <p:clrMapOvr>
    <a:masterClrMapping xmlns:a="http://schemas.openxmlformats.org/drawingml/2006/main"/>
  </p:clrMapOvr>
</p:sld>
</file>