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7f31b168c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37d89cefc4aa9"/>
  </p:sldMasterIdLst>
  <p:sldIdLst>
    <p:sldId xmlns:r="http://schemas.openxmlformats.org/officeDocument/2006/relationships" id="256" r:id="R35f5341dea654d9b"/>
    <p:sldId xmlns:r="http://schemas.openxmlformats.org/officeDocument/2006/relationships" id="257" r:id="R4d6e839a741c4d27"/>
    <p:sldId xmlns:r="http://schemas.openxmlformats.org/officeDocument/2006/relationships" id="258" r:id="R5b3721145e6b413d"/>
    <p:sldId xmlns:r="http://schemas.openxmlformats.org/officeDocument/2006/relationships" id="259" r:id="R556eab5772784620"/>
    <p:sldId xmlns:r="http://schemas.openxmlformats.org/officeDocument/2006/relationships" id="260" r:id="R6b317f1c08e74054"/>
    <p:sldId xmlns:r="http://schemas.openxmlformats.org/officeDocument/2006/relationships" id="261" r:id="Ra0546d12161642ee"/>
    <p:sldId xmlns:r="http://schemas.openxmlformats.org/officeDocument/2006/relationships" id="262" r:id="R2aeec7667545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37d89cefc4aa9" /><Relationship Type="http://schemas.openxmlformats.org/officeDocument/2006/relationships/slide" Target="/ppt/slides/slide1.xml" Id="R35f5341dea654d9b" /><Relationship Type="http://schemas.openxmlformats.org/officeDocument/2006/relationships/slide" Target="/ppt/slides/slide2.xml" Id="R4d6e839a741c4d27" /><Relationship Type="http://schemas.openxmlformats.org/officeDocument/2006/relationships/slide" Target="/ppt/slides/slide3.xml" Id="R5b3721145e6b413d" /><Relationship Type="http://schemas.openxmlformats.org/officeDocument/2006/relationships/slide" Target="/ppt/slides/slide4.xml" Id="R556eab5772784620" /><Relationship Type="http://schemas.openxmlformats.org/officeDocument/2006/relationships/slide" Target="/ppt/slides/slide5.xml" Id="R6b317f1c08e74054" /><Relationship Type="http://schemas.openxmlformats.org/officeDocument/2006/relationships/slide" Target="/ppt/slides/slide6.xml" Id="Ra0546d12161642ee" /><Relationship Type="http://schemas.openxmlformats.org/officeDocument/2006/relationships/slide" Target="/ppt/slides/slide7.xml" Id="R2aeec7667545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ba23c5782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e204bb194e51" /><Relationship Type="http://schemas.openxmlformats.org/officeDocument/2006/relationships/theme" Target="/ppt/slideMasters/theme/theme1.xml" Id="R1cba47fdbec3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7e204bb19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abb35e30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a9bcd0bb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129583c9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9c66426b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91fcdfd0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fa4a0081e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8cb98f31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UDNESETH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UDNESETH TRANSPORT AS ble etablert [år] og holder til i Åsnes Finnskog.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8 722 442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5 135 995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OLAV UDNESETH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MARIE HUSEBÆK UDNESETH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UDNESETH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UDNESETH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2283 Åsnes Finnskog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929 665 244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UDNESETH TRANSPORT AS</a:t>
            </a:r>
          </a:p>
        </p:txBody>
      </p:sp>
    </p:spTree>
  </p:cSld>
  <p:clrMapOvr>
    <a:masterClrMapping xmlns:a="http://schemas.openxmlformats.org/drawingml/2006/main"/>
  </p:clrMapOvr>
</p:sld>
</file>