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325f0bdec64b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7ed7b32be64b2a"/>
  </p:sldMasterIdLst>
  <p:sldIdLst>
    <p:sldId xmlns:r="http://schemas.openxmlformats.org/officeDocument/2006/relationships" id="256" r:id="R7839eb3bdb584b59"/>
    <p:sldId xmlns:r="http://schemas.openxmlformats.org/officeDocument/2006/relationships" id="257" r:id="Rb0ab7b7f0bed426b"/>
    <p:sldId xmlns:r="http://schemas.openxmlformats.org/officeDocument/2006/relationships" id="258" r:id="R7dc5e7e7f37f42c4"/>
    <p:sldId xmlns:r="http://schemas.openxmlformats.org/officeDocument/2006/relationships" id="259" r:id="R4ed6aa174b4741f7"/>
    <p:sldId xmlns:r="http://schemas.openxmlformats.org/officeDocument/2006/relationships" id="260" r:id="Rc02e3eff62014654"/>
    <p:sldId xmlns:r="http://schemas.openxmlformats.org/officeDocument/2006/relationships" id="261" r:id="R13d19d5268e04f39"/>
    <p:sldId xmlns:r="http://schemas.openxmlformats.org/officeDocument/2006/relationships" id="262" r:id="R1dc80480b3044a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7ed7b32be64b2a" /><Relationship Type="http://schemas.openxmlformats.org/officeDocument/2006/relationships/slide" Target="/ppt/slides/slide1.xml" Id="R7839eb3bdb584b59" /><Relationship Type="http://schemas.openxmlformats.org/officeDocument/2006/relationships/slide" Target="/ppt/slides/slide2.xml" Id="Rb0ab7b7f0bed426b" /><Relationship Type="http://schemas.openxmlformats.org/officeDocument/2006/relationships/slide" Target="/ppt/slides/slide3.xml" Id="R7dc5e7e7f37f42c4" /><Relationship Type="http://schemas.openxmlformats.org/officeDocument/2006/relationships/slide" Target="/ppt/slides/slide4.xml" Id="R4ed6aa174b4741f7" /><Relationship Type="http://schemas.openxmlformats.org/officeDocument/2006/relationships/slide" Target="/ppt/slides/slide5.xml" Id="Rc02e3eff62014654" /><Relationship Type="http://schemas.openxmlformats.org/officeDocument/2006/relationships/slide" Target="/ppt/slides/slide6.xml" Id="R13d19d5268e04f39" /><Relationship Type="http://schemas.openxmlformats.org/officeDocument/2006/relationships/slide" Target="/ppt/slides/slide7.xml" Id="R1dc80480b3044a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254a58a054c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32439e35d4600" /><Relationship Type="http://schemas.openxmlformats.org/officeDocument/2006/relationships/theme" Target="/ppt/slideMasters/theme/theme1.xml" Id="R6334b049bd2c4e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f32439e35d46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0673f5829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d600e5a1640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ecaa0414042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83d5537604d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e9a3e322e4f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c04106a484a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68bcc3734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ELDORADO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ELDORADO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400 818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4 159 678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4 614 619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THORSTEIN JERSIN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Osavegen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5704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rjersin@online.no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929 662 407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