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354836a8d44d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5da33222148df"/>
  </p:sldMasterIdLst>
  <p:sldIdLst>
    <p:sldId xmlns:r="http://schemas.openxmlformats.org/officeDocument/2006/relationships" id="256" r:id="Re0d4b29a249c4950"/>
    <p:sldId xmlns:r="http://schemas.openxmlformats.org/officeDocument/2006/relationships" id="257" r:id="R7a93f9e790724c07"/>
    <p:sldId xmlns:r="http://schemas.openxmlformats.org/officeDocument/2006/relationships" id="258" r:id="R4383dd01f28d4c9e"/>
    <p:sldId xmlns:r="http://schemas.openxmlformats.org/officeDocument/2006/relationships" id="259" r:id="Rdd5d0ff96b404fa7"/>
    <p:sldId xmlns:r="http://schemas.openxmlformats.org/officeDocument/2006/relationships" id="260" r:id="R041492975cad4fbc"/>
    <p:sldId xmlns:r="http://schemas.openxmlformats.org/officeDocument/2006/relationships" id="261" r:id="R32d1fbd3e3934ba0"/>
    <p:sldId xmlns:r="http://schemas.openxmlformats.org/officeDocument/2006/relationships" id="262" r:id="R6d2668dfa521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5da33222148df" /><Relationship Type="http://schemas.openxmlformats.org/officeDocument/2006/relationships/slide" Target="/ppt/slides/slide1.xml" Id="Re0d4b29a249c4950" /><Relationship Type="http://schemas.openxmlformats.org/officeDocument/2006/relationships/slide" Target="/ppt/slides/slide2.xml" Id="R7a93f9e790724c07" /><Relationship Type="http://schemas.openxmlformats.org/officeDocument/2006/relationships/slide" Target="/ppt/slides/slide3.xml" Id="R4383dd01f28d4c9e" /><Relationship Type="http://schemas.openxmlformats.org/officeDocument/2006/relationships/slide" Target="/ppt/slides/slide4.xml" Id="Rdd5d0ff96b404fa7" /><Relationship Type="http://schemas.openxmlformats.org/officeDocument/2006/relationships/slide" Target="/ppt/slides/slide5.xml" Id="R041492975cad4fbc" /><Relationship Type="http://schemas.openxmlformats.org/officeDocument/2006/relationships/slide" Target="/ppt/slides/slide6.xml" Id="R32d1fbd3e3934ba0" /><Relationship Type="http://schemas.openxmlformats.org/officeDocument/2006/relationships/slide" Target="/ppt/slides/slide7.xml" Id="R6d2668dfa521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193e48b4b40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9e1a628f7447a" /><Relationship Type="http://schemas.openxmlformats.org/officeDocument/2006/relationships/theme" Target="/ppt/slideMasters/theme/theme1.xml" Id="R23f8f8a26ba540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b9e1a628f744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0abb827ae48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a00e7b44e46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e764bfee948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e5098b06b43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fb2ff6d17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e41e993a94e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5ab7ee3ea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IDVI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669 302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VIKSE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171B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idavikse@gmail.com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929 652 916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