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8ab2f3589448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c30b360cdb425b"/>
  </p:sldMasterIdLst>
  <p:sldIdLst>
    <p:sldId xmlns:r="http://schemas.openxmlformats.org/officeDocument/2006/relationships" id="256" r:id="R20e4b980703d476b"/>
    <p:sldId xmlns:r="http://schemas.openxmlformats.org/officeDocument/2006/relationships" id="257" r:id="R120bd9c81b7e4fd8"/>
    <p:sldId xmlns:r="http://schemas.openxmlformats.org/officeDocument/2006/relationships" id="258" r:id="Raa11606585354b12"/>
    <p:sldId xmlns:r="http://schemas.openxmlformats.org/officeDocument/2006/relationships" id="259" r:id="R9b804853f2444a3a"/>
    <p:sldId xmlns:r="http://schemas.openxmlformats.org/officeDocument/2006/relationships" id="260" r:id="Rddf3c348d041419d"/>
    <p:sldId xmlns:r="http://schemas.openxmlformats.org/officeDocument/2006/relationships" id="261" r:id="Rf19fcd20c91d4f8a"/>
    <p:sldId xmlns:r="http://schemas.openxmlformats.org/officeDocument/2006/relationships" id="262" r:id="R37dca20f6c0c47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c30b360cdb425b" /><Relationship Type="http://schemas.openxmlformats.org/officeDocument/2006/relationships/slide" Target="/ppt/slides/slide1.xml" Id="R20e4b980703d476b" /><Relationship Type="http://schemas.openxmlformats.org/officeDocument/2006/relationships/slide" Target="/ppt/slides/slide2.xml" Id="R120bd9c81b7e4fd8" /><Relationship Type="http://schemas.openxmlformats.org/officeDocument/2006/relationships/slide" Target="/ppt/slides/slide3.xml" Id="Raa11606585354b12" /><Relationship Type="http://schemas.openxmlformats.org/officeDocument/2006/relationships/slide" Target="/ppt/slides/slide4.xml" Id="R9b804853f2444a3a" /><Relationship Type="http://schemas.openxmlformats.org/officeDocument/2006/relationships/slide" Target="/ppt/slides/slide5.xml" Id="Rddf3c348d041419d" /><Relationship Type="http://schemas.openxmlformats.org/officeDocument/2006/relationships/slide" Target="/ppt/slides/slide6.xml" Id="Rf19fcd20c91d4f8a" /><Relationship Type="http://schemas.openxmlformats.org/officeDocument/2006/relationships/slide" Target="/ppt/slides/slide7.xml" Id="R37dca20f6c0c47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5a4d164d8d4c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22b536fea43f0" /><Relationship Type="http://schemas.openxmlformats.org/officeDocument/2006/relationships/theme" Target="/ppt/slideMasters/theme/theme1.xml" Id="R573a933a9d1341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422b536fea43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b5de3a73f49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0da3b40f84f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43f61d9824f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cdfa81c5741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f002620dc46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e1c05a6af4e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50c848ebe4f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METS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−452 251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10 905 331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99 592 913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100 194 451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 REVANG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929 646 088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METS AS</a:t>
            </a:r>
          </a:p>
        </p:txBody>
      </p:sp>
    </p:spTree>
  </p:cSld>
  <p:clrMapOvr>
    <a:masterClrMapping xmlns:a="http://schemas.openxmlformats.org/drawingml/2006/main"/>
  </p:clrMapOvr>
</p:sld>
</file>