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d7f8cf442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6562fbadd46b2"/>
  </p:sldMasterIdLst>
  <p:sldIdLst>
    <p:sldId xmlns:r="http://schemas.openxmlformats.org/officeDocument/2006/relationships" id="256" r:id="R3b55f99cc00e46fa"/>
    <p:sldId xmlns:r="http://schemas.openxmlformats.org/officeDocument/2006/relationships" id="257" r:id="R8024169b7ae04115"/>
    <p:sldId xmlns:r="http://schemas.openxmlformats.org/officeDocument/2006/relationships" id="258" r:id="R45691c28e455430f"/>
    <p:sldId xmlns:r="http://schemas.openxmlformats.org/officeDocument/2006/relationships" id="259" r:id="R1c8ff104f4d3484a"/>
    <p:sldId xmlns:r="http://schemas.openxmlformats.org/officeDocument/2006/relationships" id="260" r:id="Rd9b02c8c6efb4387"/>
    <p:sldId xmlns:r="http://schemas.openxmlformats.org/officeDocument/2006/relationships" id="261" r:id="R2db7c6eec64f4cc1"/>
    <p:sldId xmlns:r="http://schemas.openxmlformats.org/officeDocument/2006/relationships" id="262" r:id="R8339333dce12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6562fbadd46b2" /><Relationship Type="http://schemas.openxmlformats.org/officeDocument/2006/relationships/slide" Target="/ppt/slides/slide1.xml" Id="R3b55f99cc00e46fa" /><Relationship Type="http://schemas.openxmlformats.org/officeDocument/2006/relationships/slide" Target="/ppt/slides/slide2.xml" Id="R8024169b7ae04115" /><Relationship Type="http://schemas.openxmlformats.org/officeDocument/2006/relationships/slide" Target="/ppt/slides/slide3.xml" Id="R45691c28e455430f" /><Relationship Type="http://schemas.openxmlformats.org/officeDocument/2006/relationships/slide" Target="/ppt/slides/slide4.xml" Id="R1c8ff104f4d3484a" /><Relationship Type="http://schemas.openxmlformats.org/officeDocument/2006/relationships/slide" Target="/ppt/slides/slide5.xml" Id="Rd9b02c8c6efb4387" /><Relationship Type="http://schemas.openxmlformats.org/officeDocument/2006/relationships/slide" Target="/ppt/slides/slide6.xml" Id="R2db7c6eec64f4cc1" /><Relationship Type="http://schemas.openxmlformats.org/officeDocument/2006/relationships/slide" Target="/ppt/slides/slide7.xml" Id="R8339333dce12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c1e65ef88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4821c4e24f22" /><Relationship Type="http://schemas.openxmlformats.org/officeDocument/2006/relationships/theme" Target="/ppt/slideMasters/theme/theme1.xml" Id="R84cee87910314d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24821c4e2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7d33737ec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0054ec34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9b72935b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93f1de4ae45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86389675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07504243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9fdf588db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GRIMHILD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92 100 775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218 700 687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223 896 149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TORGRIM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