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9065fe264942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b6d64feb74efa"/>
  </p:sldMasterIdLst>
  <p:sldIdLst>
    <p:sldId xmlns:r="http://schemas.openxmlformats.org/officeDocument/2006/relationships" id="256" r:id="R6ac87e543a934ade"/>
    <p:sldId xmlns:r="http://schemas.openxmlformats.org/officeDocument/2006/relationships" id="257" r:id="Rdac6ceccdf6c4b02"/>
    <p:sldId xmlns:r="http://schemas.openxmlformats.org/officeDocument/2006/relationships" id="258" r:id="Rb10c47dfa61540da"/>
    <p:sldId xmlns:r="http://schemas.openxmlformats.org/officeDocument/2006/relationships" id="259" r:id="R477a7e1e3e4f49ae"/>
    <p:sldId xmlns:r="http://schemas.openxmlformats.org/officeDocument/2006/relationships" id="260" r:id="R6d9b9577a90443aa"/>
    <p:sldId xmlns:r="http://schemas.openxmlformats.org/officeDocument/2006/relationships" id="261" r:id="R9c3be2624fdc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b6d64feb74efa" /><Relationship Type="http://schemas.openxmlformats.org/officeDocument/2006/relationships/slide" Target="/ppt/slides/slide1.xml" Id="R6ac87e543a934ade" /><Relationship Type="http://schemas.openxmlformats.org/officeDocument/2006/relationships/slide" Target="/ppt/slides/slide2.xml" Id="Rdac6ceccdf6c4b02" /><Relationship Type="http://schemas.openxmlformats.org/officeDocument/2006/relationships/slide" Target="/ppt/slides/slide3.xml" Id="Rb10c47dfa61540da" /><Relationship Type="http://schemas.openxmlformats.org/officeDocument/2006/relationships/slide" Target="/ppt/slides/slide4.xml" Id="R477a7e1e3e4f49ae" /><Relationship Type="http://schemas.openxmlformats.org/officeDocument/2006/relationships/slide" Target="/ppt/slides/slide5.xml" Id="R6d9b9577a90443aa" /><Relationship Type="http://schemas.openxmlformats.org/officeDocument/2006/relationships/slide" Target="/ppt/slides/slide6.xml" Id="R9c3be2624fdc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5742bafbc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aab77c11741f3" /><Relationship Type="http://schemas.openxmlformats.org/officeDocument/2006/relationships/theme" Target="/ppt/slideMasters/theme/theme1.xml" Id="Rabb2128d804549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aab77c117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179cb5c5a4a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e29e4fb7144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f1e0692b34c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806d22adf42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d886e77cc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1b49ded3748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GRIMHILD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GRIMHILD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GRIMHILD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GRIMHILD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GRIMHILD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GRIMHILD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929 641 345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GRIMHILD AS</a:t>
            </a:r>
          </a:p>
        </p:txBody>
      </p:sp>
    </p:spTree>
  </p:cSld>
  <p:clrMapOvr>
    <a:masterClrMapping xmlns:a="http://schemas.openxmlformats.org/drawingml/2006/main"/>
  </p:clrMapOvr>
</p:sld>
</file>