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f9cbb74e4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f6c165fe646b0"/>
  </p:sldMasterIdLst>
  <p:sldIdLst>
    <p:sldId xmlns:r="http://schemas.openxmlformats.org/officeDocument/2006/relationships" id="256" r:id="Rb1a581ba47a34a5c"/>
    <p:sldId xmlns:r="http://schemas.openxmlformats.org/officeDocument/2006/relationships" id="257" r:id="R2b22460deb2b4347"/>
    <p:sldId xmlns:r="http://schemas.openxmlformats.org/officeDocument/2006/relationships" id="258" r:id="R56933d623b2a4d5f"/>
    <p:sldId xmlns:r="http://schemas.openxmlformats.org/officeDocument/2006/relationships" id="259" r:id="R66e7bc2ca0604898"/>
    <p:sldId xmlns:r="http://schemas.openxmlformats.org/officeDocument/2006/relationships" id="260" r:id="Rf69e909f403c4753"/>
    <p:sldId xmlns:r="http://schemas.openxmlformats.org/officeDocument/2006/relationships" id="261" r:id="R88edac54c5e540d9"/>
    <p:sldId xmlns:r="http://schemas.openxmlformats.org/officeDocument/2006/relationships" id="262" r:id="Re2fb73cda5f6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f6c165fe646b0" /><Relationship Type="http://schemas.openxmlformats.org/officeDocument/2006/relationships/slide" Target="/ppt/slides/slide1.xml" Id="Rb1a581ba47a34a5c" /><Relationship Type="http://schemas.openxmlformats.org/officeDocument/2006/relationships/slide" Target="/ppt/slides/slide2.xml" Id="R2b22460deb2b4347" /><Relationship Type="http://schemas.openxmlformats.org/officeDocument/2006/relationships/slide" Target="/ppt/slides/slide3.xml" Id="R56933d623b2a4d5f" /><Relationship Type="http://schemas.openxmlformats.org/officeDocument/2006/relationships/slide" Target="/ppt/slides/slide4.xml" Id="R66e7bc2ca0604898" /><Relationship Type="http://schemas.openxmlformats.org/officeDocument/2006/relationships/slide" Target="/ppt/slides/slide5.xml" Id="Rf69e909f403c4753" /><Relationship Type="http://schemas.openxmlformats.org/officeDocument/2006/relationships/slide" Target="/ppt/slides/slide6.xml" Id="R88edac54c5e540d9" /><Relationship Type="http://schemas.openxmlformats.org/officeDocument/2006/relationships/slide" Target="/ppt/slides/slide7.xml" Id="Re2fb73cda5f6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9e9234b0e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cbb90800495a" /><Relationship Type="http://schemas.openxmlformats.org/officeDocument/2006/relationships/theme" Target="/ppt/slideMasters/theme/theme1.xml" Id="Red7cbb8e9815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acbb90800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04327a29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a0c79867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0c9685d3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554fb881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90ac65132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c1ae20fff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c962fc1a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