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eeb13128813475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452cac7aeec4ad3"/>
  </p:sldMasterIdLst>
  <p:sldIdLst>
    <p:sldId xmlns:r="http://schemas.openxmlformats.org/officeDocument/2006/relationships" id="256" r:id="R6a7a55cb13fc4f21"/>
    <p:sldId xmlns:r="http://schemas.openxmlformats.org/officeDocument/2006/relationships" id="257" r:id="R7fe44e947b3f4cef"/>
    <p:sldId xmlns:r="http://schemas.openxmlformats.org/officeDocument/2006/relationships" id="258" r:id="R1dc37d1366fb44d1"/>
    <p:sldId xmlns:r="http://schemas.openxmlformats.org/officeDocument/2006/relationships" id="259" r:id="R3a5f2958b9a04b79"/>
    <p:sldId xmlns:r="http://schemas.openxmlformats.org/officeDocument/2006/relationships" id="260" r:id="R59629bdc157e4f9b"/>
    <p:sldId xmlns:r="http://schemas.openxmlformats.org/officeDocument/2006/relationships" id="261" r:id="R92ea6d9b55574027"/>
    <p:sldId xmlns:r="http://schemas.openxmlformats.org/officeDocument/2006/relationships" id="262" r:id="R15fbc4efbaa6497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452cac7aeec4ad3" /><Relationship Type="http://schemas.openxmlformats.org/officeDocument/2006/relationships/slide" Target="/ppt/slides/slide1.xml" Id="R6a7a55cb13fc4f21" /><Relationship Type="http://schemas.openxmlformats.org/officeDocument/2006/relationships/slide" Target="/ppt/slides/slide2.xml" Id="R7fe44e947b3f4cef" /><Relationship Type="http://schemas.openxmlformats.org/officeDocument/2006/relationships/slide" Target="/ppt/slides/slide3.xml" Id="R1dc37d1366fb44d1" /><Relationship Type="http://schemas.openxmlformats.org/officeDocument/2006/relationships/slide" Target="/ppt/slides/slide4.xml" Id="R3a5f2958b9a04b79" /><Relationship Type="http://schemas.openxmlformats.org/officeDocument/2006/relationships/slide" Target="/ppt/slides/slide5.xml" Id="R59629bdc157e4f9b" /><Relationship Type="http://schemas.openxmlformats.org/officeDocument/2006/relationships/slide" Target="/ppt/slides/slide6.xml" Id="R92ea6d9b55574027" /><Relationship Type="http://schemas.openxmlformats.org/officeDocument/2006/relationships/slide" Target="/ppt/slides/slide7.xml" Id="R15fbc4efbaa6497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fe72e6bd5a46c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44b5f833b04bf5" /><Relationship Type="http://schemas.openxmlformats.org/officeDocument/2006/relationships/theme" Target="/ppt/slideMasters/theme/theme1.xml" Id="Re449dd7770594d4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144b5f833b04bf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8209e0a58a44a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ccd92a02b0d4d3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1533bcd62a4cb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05165b54db484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fc1d34a1874be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1a629730ad425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95ce5d04464bc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RØDZ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RØDZ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RØDZ HOLDING AS ble etablert [år] og holder til i Hamar.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RØDZ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RØDZ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RØDZ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−16 644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1 681 670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14 151 976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14 244 444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RØDZ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IVER RØDSETH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RØDZ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Olav Myntmesters gate 56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2315 Hamar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929 627 121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RØDZ HOLDING AS</a:t>
            </a:r>
          </a:p>
        </p:txBody>
      </p:sp>
    </p:spTree>
  </p:cSld>
  <p:clrMapOvr>
    <a:masterClrMapping xmlns:a="http://schemas.openxmlformats.org/drawingml/2006/main"/>
  </p:clrMapOvr>
</p:sld>
</file>