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dfb2c89b5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a99ccb85745c0"/>
  </p:sldMasterIdLst>
  <p:sldIdLst>
    <p:sldId xmlns:r="http://schemas.openxmlformats.org/officeDocument/2006/relationships" id="256" r:id="R146e0824039747ea"/>
    <p:sldId xmlns:r="http://schemas.openxmlformats.org/officeDocument/2006/relationships" id="257" r:id="R9a718dd9e73d4473"/>
    <p:sldId xmlns:r="http://schemas.openxmlformats.org/officeDocument/2006/relationships" id="258" r:id="R5a3a188d1b524495"/>
    <p:sldId xmlns:r="http://schemas.openxmlformats.org/officeDocument/2006/relationships" id="259" r:id="R0709392dd0b44afb"/>
    <p:sldId xmlns:r="http://schemas.openxmlformats.org/officeDocument/2006/relationships" id="260" r:id="Rb4488d8ffe8441a8"/>
    <p:sldId xmlns:r="http://schemas.openxmlformats.org/officeDocument/2006/relationships" id="261" r:id="R83d1b520577349d4"/>
    <p:sldId xmlns:r="http://schemas.openxmlformats.org/officeDocument/2006/relationships" id="262" r:id="Rfacb0e122927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a99ccb85745c0" /><Relationship Type="http://schemas.openxmlformats.org/officeDocument/2006/relationships/slide" Target="/ppt/slides/slide1.xml" Id="R146e0824039747ea" /><Relationship Type="http://schemas.openxmlformats.org/officeDocument/2006/relationships/slide" Target="/ppt/slides/slide2.xml" Id="R9a718dd9e73d4473" /><Relationship Type="http://schemas.openxmlformats.org/officeDocument/2006/relationships/slide" Target="/ppt/slides/slide3.xml" Id="R5a3a188d1b524495" /><Relationship Type="http://schemas.openxmlformats.org/officeDocument/2006/relationships/slide" Target="/ppt/slides/slide4.xml" Id="R0709392dd0b44afb" /><Relationship Type="http://schemas.openxmlformats.org/officeDocument/2006/relationships/slide" Target="/ppt/slides/slide5.xml" Id="Rb4488d8ffe8441a8" /><Relationship Type="http://schemas.openxmlformats.org/officeDocument/2006/relationships/slide" Target="/ppt/slides/slide6.xml" Id="R83d1b520577349d4" /><Relationship Type="http://schemas.openxmlformats.org/officeDocument/2006/relationships/slide" Target="/ppt/slides/slide7.xml" Id="Rfacb0e122927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29a7fbf14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8fd7cdbb84333" /><Relationship Type="http://schemas.openxmlformats.org/officeDocument/2006/relationships/theme" Target="/ppt/slideMasters/theme/theme1.xml" Id="R56682b9ef9cd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8fd7cdbb843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a1d5a90c64a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ec283a9af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3c718204e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c27fe72b249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432eec75f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e328563ac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7e15fa229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EILEEN MARIE LINDH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929 611 454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