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426b6ab9b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c40ec77754dd2"/>
  </p:sldMasterIdLst>
  <p:sldIdLst>
    <p:sldId xmlns:r="http://schemas.openxmlformats.org/officeDocument/2006/relationships" id="256" r:id="R8c67e6f700084b0a"/>
    <p:sldId xmlns:r="http://schemas.openxmlformats.org/officeDocument/2006/relationships" id="257" r:id="R5cecd1d8a98945c0"/>
    <p:sldId xmlns:r="http://schemas.openxmlformats.org/officeDocument/2006/relationships" id="258" r:id="Rc84729635b684b3b"/>
    <p:sldId xmlns:r="http://schemas.openxmlformats.org/officeDocument/2006/relationships" id="259" r:id="R02397ca2d89a46b0"/>
    <p:sldId xmlns:r="http://schemas.openxmlformats.org/officeDocument/2006/relationships" id="260" r:id="R7a613b5a54f54e58"/>
    <p:sldId xmlns:r="http://schemas.openxmlformats.org/officeDocument/2006/relationships" id="261" r:id="R5eccd4aab2f64370"/>
    <p:sldId xmlns:r="http://schemas.openxmlformats.org/officeDocument/2006/relationships" id="262" r:id="Rfaa8b99df879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c40ec77754dd2" /><Relationship Type="http://schemas.openxmlformats.org/officeDocument/2006/relationships/slide" Target="/ppt/slides/slide1.xml" Id="R8c67e6f700084b0a" /><Relationship Type="http://schemas.openxmlformats.org/officeDocument/2006/relationships/slide" Target="/ppt/slides/slide2.xml" Id="R5cecd1d8a98945c0" /><Relationship Type="http://schemas.openxmlformats.org/officeDocument/2006/relationships/slide" Target="/ppt/slides/slide3.xml" Id="Rc84729635b684b3b" /><Relationship Type="http://schemas.openxmlformats.org/officeDocument/2006/relationships/slide" Target="/ppt/slides/slide4.xml" Id="R02397ca2d89a46b0" /><Relationship Type="http://schemas.openxmlformats.org/officeDocument/2006/relationships/slide" Target="/ppt/slides/slide5.xml" Id="R7a613b5a54f54e58" /><Relationship Type="http://schemas.openxmlformats.org/officeDocument/2006/relationships/slide" Target="/ppt/slides/slide6.xml" Id="R5eccd4aab2f64370" /><Relationship Type="http://schemas.openxmlformats.org/officeDocument/2006/relationships/slide" Target="/ppt/slides/slide7.xml" Id="Rfaa8b99df879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aa2ade7f8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be0aca9d4be7" /><Relationship Type="http://schemas.openxmlformats.org/officeDocument/2006/relationships/theme" Target="/ppt/slideMasters/theme/theme1.xml" Id="R92288673fcb2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2be0aca9d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7f81c5a3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0a3a2ed0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11bd2207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e8066ff98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88ab4f4db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c695a2d7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2c1d3ebe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FJORDHOTELL DRIFT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Smiths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