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932b5eac3e41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4cbf912c164562"/>
  </p:sldMasterIdLst>
  <p:sldIdLst>
    <p:sldId xmlns:r="http://schemas.openxmlformats.org/officeDocument/2006/relationships" id="256" r:id="R8edf3178f8084c78"/>
    <p:sldId xmlns:r="http://schemas.openxmlformats.org/officeDocument/2006/relationships" id="257" r:id="R103dcb23c79241ed"/>
    <p:sldId xmlns:r="http://schemas.openxmlformats.org/officeDocument/2006/relationships" id="258" r:id="R542977d03bfc4c62"/>
    <p:sldId xmlns:r="http://schemas.openxmlformats.org/officeDocument/2006/relationships" id="259" r:id="R73d42da86633488f"/>
    <p:sldId xmlns:r="http://schemas.openxmlformats.org/officeDocument/2006/relationships" id="260" r:id="R8ca391d0c05143b8"/>
    <p:sldId xmlns:r="http://schemas.openxmlformats.org/officeDocument/2006/relationships" id="261" r:id="R00ec1bd9eb874125"/>
    <p:sldId xmlns:r="http://schemas.openxmlformats.org/officeDocument/2006/relationships" id="262" r:id="Rdb4f2d31159e4a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4cbf912c164562" /><Relationship Type="http://schemas.openxmlformats.org/officeDocument/2006/relationships/slide" Target="/ppt/slides/slide1.xml" Id="R8edf3178f8084c78" /><Relationship Type="http://schemas.openxmlformats.org/officeDocument/2006/relationships/slide" Target="/ppt/slides/slide2.xml" Id="R103dcb23c79241ed" /><Relationship Type="http://schemas.openxmlformats.org/officeDocument/2006/relationships/slide" Target="/ppt/slides/slide3.xml" Id="R542977d03bfc4c62" /><Relationship Type="http://schemas.openxmlformats.org/officeDocument/2006/relationships/slide" Target="/ppt/slides/slide4.xml" Id="R73d42da86633488f" /><Relationship Type="http://schemas.openxmlformats.org/officeDocument/2006/relationships/slide" Target="/ppt/slides/slide5.xml" Id="R8ca391d0c05143b8" /><Relationship Type="http://schemas.openxmlformats.org/officeDocument/2006/relationships/slide" Target="/ppt/slides/slide6.xml" Id="R00ec1bd9eb874125" /><Relationship Type="http://schemas.openxmlformats.org/officeDocument/2006/relationships/slide" Target="/ppt/slides/slide7.xml" Id="Rdb4f2d31159e4a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602b2020eb48d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93e288d29a4514" /><Relationship Type="http://schemas.openxmlformats.org/officeDocument/2006/relationships/theme" Target="/ppt/slideMasters/theme/theme1.xml" Id="R89919c7de83849a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b93e288d29a45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9b282e2ced49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3f7f763aad493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373085f0434de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190e7717cb41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8b0ad756bd44a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e57aceea84453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319b3e01114bf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BEARLY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BEARLY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BEARLY CAPITAL AS ble etablert [år] og holder til i Tromsø.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BEARLY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BEARLY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BEARLY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−6 688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17 210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17 210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BEARLY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FJELLSTAD BJØRN ERLEND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BEARLY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Bjørn Fjellstad, Nansenvegen 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9007 Tromsø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929 544 021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BEARLY CAPITAL AS</a:t>
            </a:r>
          </a:p>
        </p:txBody>
      </p:sp>
    </p:spTree>
  </p:cSld>
  <p:clrMapOvr>
    <a:masterClrMapping xmlns:a="http://schemas.openxmlformats.org/drawingml/2006/main"/>
  </p:clrMapOvr>
</p:sld>
</file>