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d134ba373748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5c5cedd00f48e8"/>
  </p:sldMasterIdLst>
  <p:sldIdLst>
    <p:sldId xmlns:r="http://schemas.openxmlformats.org/officeDocument/2006/relationships" id="256" r:id="R9f3769b80e2042f1"/>
    <p:sldId xmlns:r="http://schemas.openxmlformats.org/officeDocument/2006/relationships" id="257" r:id="R04386b71a15f4697"/>
    <p:sldId xmlns:r="http://schemas.openxmlformats.org/officeDocument/2006/relationships" id="258" r:id="R4c887c1186f64365"/>
    <p:sldId xmlns:r="http://schemas.openxmlformats.org/officeDocument/2006/relationships" id="259" r:id="R0b010ca67f4a474c"/>
    <p:sldId xmlns:r="http://schemas.openxmlformats.org/officeDocument/2006/relationships" id="260" r:id="R34d78872b3e94f0d"/>
    <p:sldId xmlns:r="http://schemas.openxmlformats.org/officeDocument/2006/relationships" id="261" r:id="R61ab3efb89a24e41"/>
    <p:sldId xmlns:r="http://schemas.openxmlformats.org/officeDocument/2006/relationships" id="262" r:id="Rd8e832c016f740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5c5cedd00f48e8" /><Relationship Type="http://schemas.openxmlformats.org/officeDocument/2006/relationships/slide" Target="/ppt/slides/slide1.xml" Id="R9f3769b80e2042f1" /><Relationship Type="http://schemas.openxmlformats.org/officeDocument/2006/relationships/slide" Target="/ppt/slides/slide2.xml" Id="R04386b71a15f4697" /><Relationship Type="http://schemas.openxmlformats.org/officeDocument/2006/relationships/slide" Target="/ppt/slides/slide3.xml" Id="R4c887c1186f64365" /><Relationship Type="http://schemas.openxmlformats.org/officeDocument/2006/relationships/slide" Target="/ppt/slides/slide4.xml" Id="R0b010ca67f4a474c" /><Relationship Type="http://schemas.openxmlformats.org/officeDocument/2006/relationships/slide" Target="/ppt/slides/slide5.xml" Id="R34d78872b3e94f0d" /><Relationship Type="http://schemas.openxmlformats.org/officeDocument/2006/relationships/slide" Target="/ppt/slides/slide6.xml" Id="R61ab3efb89a24e41" /><Relationship Type="http://schemas.openxmlformats.org/officeDocument/2006/relationships/slide" Target="/ppt/slides/slide7.xml" Id="Rd8e832c016f740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5b169a298c4b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38d8cf44e4821" /><Relationship Type="http://schemas.openxmlformats.org/officeDocument/2006/relationships/theme" Target="/ppt/slideMasters/theme/theme1.xml" Id="Rcf61386587044a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f38d8cf44e48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d23cbdff044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7fe9223364c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d4cf1a5bd40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d5288444c46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36841568e49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4d63be68248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5fabcf0ca4c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MAKS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MAKS REGNSKAP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5 237 871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760 252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669 748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3 458 914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5 365 887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NADJA ARNTSEN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Stakkevollvegen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9010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929 419 499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MAKS REGNSKAP AS</a:t>
            </a:r>
          </a:p>
        </p:txBody>
      </p:sp>
    </p:spTree>
  </p:cSld>
  <p:clrMapOvr>
    <a:masterClrMapping xmlns:a="http://schemas.openxmlformats.org/drawingml/2006/main"/>
  </p:clrMapOvr>
</p:sld>
</file>