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e6debbd36345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7420957cce442c"/>
  </p:sldMasterIdLst>
  <p:sldIdLst>
    <p:sldId xmlns:r="http://schemas.openxmlformats.org/officeDocument/2006/relationships" id="256" r:id="R7b39ea52bf7c45e0"/>
    <p:sldId xmlns:r="http://schemas.openxmlformats.org/officeDocument/2006/relationships" id="257" r:id="Rf0d16c2c76884ba1"/>
    <p:sldId xmlns:r="http://schemas.openxmlformats.org/officeDocument/2006/relationships" id="258" r:id="R99d4a4e9991a4c9c"/>
    <p:sldId xmlns:r="http://schemas.openxmlformats.org/officeDocument/2006/relationships" id="259" r:id="R20f12d9bafd741b7"/>
    <p:sldId xmlns:r="http://schemas.openxmlformats.org/officeDocument/2006/relationships" id="260" r:id="Rc83565c2131b4592"/>
    <p:sldId xmlns:r="http://schemas.openxmlformats.org/officeDocument/2006/relationships" id="261" r:id="R8e975295d60d432d"/>
    <p:sldId xmlns:r="http://schemas.openxmlformats.org/officeDocument/2006/relationships" id="262" r:id="Re07c9f482b6e4e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7420957cce442c" /><Relationship Type="http://schemas.openxmlformats.org/officeDocument/2006/relationships/slide" Target="/ppt/slides/slide1.xml" Id="R7b39ea52bf7c45e0" /><Relationship Type="http://schemas.openxmlformats.org/officeDocument/2006/relationships/slide" Target="/ppt/slides/slide2.xml" Id="Rf0d16c2c76884ba1" /><Relationship Type="http://schemas.openxmlformats.org/officeDocument/2006/relationships/slide" Target="/ppt/slides/slide3.xml" Id="R99d4a4e9991a4c9c" /><Relationship Type="http://schemas.openxmlformats.org/officeDocument/2006/relationships/slide" Target="/ppt/slides/slide4.xml" Id="R20f12d9bafd741b7" /><Relationship Type="http://schemas.openxmlformats.org/officeDocument/2006/relationships/slide" Target="/ppt/slides/slide5.xml" Id="Rc83565c2131b4592" /><Relationship Type="http://schemas.openxmlformats.org/officeDocument/2006/relationships/slide" Target="/ppt/slides/slide6.xml" Id="R8e975295d60d432d" /><Relationship Type="http://schemas.openxmlformats.org/officeDocument/2006/relationships/slide" Target="/ppt/slides/slide7.xml" Id="Re07c9f482b6e4e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da762967054b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b3b58cd6f4e89" /><Relationship Type="http://schemas.openxmlformats.org/officeDocument/2006/relationships/theme" Target="/ppt/slideMasters/theme/theme1.xml" Id="R138a3208311c48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ab3b58cd6f4e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7aa68167546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1025906ca4e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5b9e5d68f4a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5bd395e2441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3d40b436545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c6dbfded341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9907933f349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TRØNDERENERGI KRAFT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TRØNDERENERGI KRAFT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289 191 000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9 640 222 000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9 768 777 000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TRØNDERENERGI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ANEO PRODUCTION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Klæbuveien 118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929 418 719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KRAFT HOLDING AS</a:t>
            </a:r>
          </a:p>
        </p:txBody>
      </p:sp>
    </p:spTree>
  </p:cSld>
  <p:clrMapOvr>
    <a:masterClrMapping xmlns:a="http://schemas.openxmlformats.org/drawingml/2006/main"/>
  </p:clrMapOvr>
</p:sld>
</file>