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fd84631f2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1183523c044e18"/>
  </p:sldMasterIdLst>
  <p:sldIdLst>
    <p:sldId xmlns:r="http://schemas.openxmlformats.org/officeDocument/2006/relationships" id="256" r:id="Rcbbac694c6f34876"/>
    <p:sldId xmlns:r="http://schemas.openxmlformats.org/officeDocument/2006/relationships" id="257" r:id="Ra258bd0ddf8b4c6f"/>
    <p:sldId xmlns:r="http://schemas.openxmlformats.org/officeDocument/2006/relationships" id="258" r:id="R1bbf4db6ea7245cd"/>
    <p:sldId xmlns:r="http://schemas.openxmlformats.org/officeDocument/2006/relationships" id="259" r:id="R18e57a01cc6a4b30"/>
    <p:sldId xmlns:r="http://schemas.openxmlformats.org/officeDocument/2006/relationships" id="260" r:id="Ra351ea08e48e4c4b"/>
    <p:sldId xmlns:r="http://schemas.openxmlformats.org/officeDocument/2006/relationships" id="261" r:id="R227b05db25cf4a0d"/>
    <p:sldId xmlns:r="http://schemas.openxmlformats.org/officeDocument/2006/relationships" id="262" r:id="Rd04fad8d2b8c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183523c044e18" /><Relationship Type="http://schemas.openxmlformats.org/officeDocument/2006/relationships/slide" Target="/ppt/slides/slide1.xml" Id="Rcbbac694c6f34876" /><Relationship Type="http://schemas.openxmlformats.org/officeDocument/2006/relationships/slide" Target="/ppt/slides/slide2.xml" Id="Ra258bd0ddf8b4c6f" /><Relationship Type="http://schemas.openxmlformats.org/officeDocument/2006/relationships/slide" Target="/ppt/slides/slide3.xml" Id="R1bbf4db6ea7245cd" /><Relationship Type="http://schemas.openxmlformats.org/officeDocument/2006/relationships/slide" Target="/ppt/slides/slide4.xml" Id="R18e57a01cc6a4b30" /><Relationship Type="http://schemas.openxmlformats.org/officeDocument/2006/relationships/slide" Target="/ppt/slides/slide5.xml" Id="Ra351ea08e48e4c4b" /><Relationship Type="http://schemas.openxmlformats.org/officeDocument/2006/relationships/slide" Target="/ppt/slides/slide6.xml" Id="R227b05db25cf4a0d" /><Relationship Type="http://schemas.openxmlformats.org/officeDocument/2006/relationships/slide" Target="/ppt/slides/slide7.xml" Id="Rd04fad8d2b8c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e051a6dd445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659ec694c4ddb" /><Relationship Type="http://schemas.openxmlformats.org/officeDocument/2006/relationships/theme" Target="/ppt/slideMasters/theme/theme1.xml" Id="R32a80f8474ff40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659ec694c4d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ef6fffd74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4379847964b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940dfd268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80d7a64b542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070c231a04d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54e8e11d7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3b7ef992141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AASEN INVESTERING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10 214 270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10 219 840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HELGE-IVAR AASEN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RUNAR AASEN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Rjukanvegen 1236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929 400 089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