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65fa4d575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d6e86b79d4ab0"/>
  </p:sldMasterIdLst>
  <p:sldIdLst>
    <p:sldId xmlns:r="http://schemas.openxmlformats.org/officeDocument/2006/relationships" id="256" r:id="Rf9c74acda4e24a41"/>
    <p:sldId xmlns:r="http://schemas.openxmlformats.org/officeDocument/2006/relationships" id="257" r:id="R8d8cb9c8f84b4db6"/>
    <p:sldId xmlns:r="http://schemas.openxmlformats.org/officeDocument/2006/relationships" id="258" r:id="R32988315a6c14189"/>
    <p:sldId xmlns:r="http://schemas.openxmlformats.org/officeDocument/2006/relationships" id="259" r:id="R462c7c3323dc4d19"/>
    <p:sldId xmlns:r="http://schemas.openxmlformats.org/officeDocument/2006/relationships" id="260" r:id="R2c59bb1d4c4e4a74"/>
    <p:sldId xmlns:r="http://schemas.openxmlformats.org/officeDocument/2006/relationships" id="261" r:id="R00d310e58f454e11"/>
    <p:sldId xmlns:r="http://schemas.openxmlformats.org/officeDocument/2006/relationships" id="262" r:id="R9c0f817ea1654d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d6e86b79d4ab0" /><Relationship Type="http://schemas.openxmlformats.org/officeDocument/2006/relationships/slide" Target="/ppt/slides/slide1.xml" Id="Rf9c74acda4e24a41" /><Relationship Type="http://schemas.openxmlformats.org/officeDocument/2006/relationships/slide" Target="/ppt/slides/slide2.xml" Id="R8d8cb9c8f84b4db6" /><Relationship Type="http://schemas.openxmlformats.org/officeDocument/2006/relationships/slide" Target="/ppt/slides/slide3.xml" Id="R32988315a6c14189" /><Relationship Type="http://schemas.openxmlformats.org/officeDocument/2006/relationships/slide" Target="/ppt/slides/slide4.xml" Id="R462c7c3323dc4d19" /><Relationship Type="http://schemas.openxmlformats.org/officeDocument/2006/relationships/slide" Target="/ppt/slides/slide5.xml" Id="R2c59bb1d4c4e4a74" /><Relationship Type="http://schemas.openxmlformats.org/officeDocument/2006/relationships/slide" Target="/ppt/slides/slide6.xml" Id="R00d310e58f454e11" /><Relationship Type="http://schemas.openxmlformats.org/officeDocument/2006/relationships/slide" Target="/ppt/slides/slide7.xml" Id="R9c0f817ea1654d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b55f636ec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22fd4dfe845c9" /><Relationship Type="http://schemas.openxmlformats.org/officeDocument/2006/relationships/theme" Target="/ppt/slideMasters/theme/theme1.xml" Id="R91ca02bda30548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722fd4dfe845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147423b254f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1c5bfc84a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44d0cca3143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6bfc149b2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1b9b866d84b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3b5395f7b4b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4b4553893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SNØGG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SNØGG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SNØGG ØKONOMI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SNØGG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SNØGG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SNØGG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6 101 737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927 970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2 240 206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SNØGG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STHEA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AKTHO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ANJA KRISTIN VIDME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SNØGG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post@snoggas.no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929 395 360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SNØGG ØKONOMI AS</a:t>
            </a:r>
          </a:p>
        </p:txBody>
      </p:sp>
    </p:spTree>
  </p:cSld>
  <p:clrMapOvr>
    <a:masterClrMapping xmlns:a="http://schemas.openxmlformats.org/drawingml/2006/main"/>
  </p:clrMapOvr>
</p:sld>
</file>