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bca8e3b5a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af6e1dab5d49eb"/>
  </p:sldMasterIdLst>
  <p:sldIdLst>
    <p:sldId xmlns:r="http://schemas.openxmlformats.org/officeDocument/2006/relationships" id="256" r:id="R96d3f0585f8e4bde"/>
    <p:sldId xmlns:r="http://schemas.openxmlformats.org/officeDocument/2006/relationships" id="257" r:id="R8d329122e8f14a60"/>
    <p:sldId xmlns:r="http://schemas.openxmlformats.org/officeDocument/2006/relationships" id="258" r:id="Rad8cd6effec44492"/>
    <p:sldId xmlns:r="http://schemas.openxmlformats.org/officeDocument/2006/relationships" id="259" r:id="R2c9994b388574d8c"/>
    <p:sldId xmlns:r="http://schemas.openxmlformats.org/officeDocument/2006/relationships" id="260" r:id="Ra8ee2f30df424f36"/>
    <p:sldId xmlns:r="http://schemas.openxmlformats.org/officeDocument/2006/relationships" id="261" r:id="R220ecb2bc8c34d46"/>
    <p:sldId xmlns:r="http://schemas.openxmlformats.org/officeDocument/2006/relationships" id="262" r:id="R75e55cc449bb4e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f6e1dab5d49eb" /><Relationship Type="http://schemas.openxmlformats.org/officeDocument/2006/relationships/slide" Target="/ppt/slides/slide1.xml" Id="R96d3f0585f8e4bde" /><Relationship Type="http://schemas.openxmlformats.org/officeDocument/2006/relationships/slide" Target="/ppt/slides/slide2.xml" Id="R8d329122e8f14a60" /><Relationship Type="http://schemas.openxmlformats.org/officeDocument/2006/relationships/slide" Target="/ppt/slides/slide3.xml" Id="Rad8cd6effec44492" /><Relationship Type="http://schemas.openxmlformats.org/officeDocument/2006/relationships/slide" Target="/ppt/slides/slide4.xml" Id="R2c9994b388574d8c" /><Relationship Type="http://schemas.openxmlformats.org/officeDocument/2006/relationships/slide" Target="/ppt/slides/slide5.xml" Id="Ra8ee2f30df424f36" /><Relationship Type="http://schemas.openxmlformats.org/officeDocument/2006/relationships/slide" Target="/ppt/slides/slide6.xml" Id="R220ecb2bc8c34d46" /><Relationship Type="http://schemas.openxmlformats.org/officeDocument/2006/relationships/slide" Target="/ppt/slides/slide7.xml" Id="R75e55cc449bb4e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b576538b84d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fa057721b41fe" /><Relationship Type="http://schemas.openxmlformats.org/officeDocument/2006/relationships/theme" Target="/ppt/slideMasters/theme/theme1.xml" Id="R629eadd68cef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8fa057721b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5a2ec558c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c4af36a55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359c902aa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cc0590db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c81e6d57e49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b4e4c70c344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7fe6fb0dd47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BJARØY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BJARØY KAPITAL AS ble etablert [år] og holder til i T 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40 893 029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33 698 725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30 481 109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461 844 548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483 536 238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BJARØY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Egenesgården, Jernbanegaten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 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929 371 860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BJARØY KAPITAL AS</a:t>
            </a:r>
          </a:p>
        </p:txBody>
      </p:sp>
    </p:spTree>
  </p:cSld>
  <p:clrMapOvr>
    <a:masterClrMapping xmlns:a="http://schemas.openxmlformats.org/drawingml/2006/main"/>
  </p:clrMapOvr>
</p:sld>
</file>