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cc3ac35a147465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c0a832e44e048cd"/>
  </p:sldMasterIdLst>
  <p:sldIdLst>
    <p:sldId xmlns:r="http://schemas.openxmlformats.org/officeDocument/2006/relationships" id="256" r:id="Rfa6c6c2d837848a4"/>
    <p:sldId xmlns:r="http://schemas.openxmlformats.org/officeDocument/2006/relationships" id="257" r:id="Redf838ab3cd54a44"/>
    <p:sldId xmlns:r="http://schemas.openxmlformats.org/officeDocument/2006/relationships" id="258" r:id="Rd22ad84b592d445b"/>
    <p:sldId xmlns:r="http://schemas.openxmlformats.org/officeDocument/2006/relationships" id="259" r:id="R649d194374e446bd"/>
    <p:sldId xmlns:r="http://schemas.openxmlformats.org/officeDocument/2006/relationships" id="260" r:id="R029fd3c3a2134275"/>
    <p:sldId xmlns:r="http://schemas.openxmlformats.org/officeDocument/2006/relationships" id="261" r:id="Rdb9733e029ea4389"/>
    <p:sldId xmlns:r="http://schemas.openxmlformats.org/officeDocument/2006/relationships" id="262" r:id="Rf588e3e77376462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c0a832e44e048cd" /><Relationship Type="http://schemas.openxmlformats.org/officeDocument/2006/relationships/slide" Target="/ppt/slides/slide1.xml" Id="Rfa6c6c2d837848a4" /><Relationship Type="http://schemas.openxmlformats.org/officeDocument/2006/relationships/slide" Target="/ppt/slides/slide2.xml" Id="Redf838ab3cd54a44" /><Relationship Type="http://schemas.openxmlformats.org/officeDocument/2006/relationships/slide" Target="/ppt/slides/slide3.xml" Id="Rd22ad84b592d445b" /><Relationship Type="http://schemas.openxmlformats.org/officeDocument/2006/relationships/slide" Target="/ppt/slides/slide4.xml" Id="R649d194374e446bd" /><Relationship Type="http://schemas.openxmlformats.org/officeDocument/2006/relationships/slide" Target="/ppt/slides/slide5.xml" Id="R029fd3c3a2134275" /><Relationship Type="http://schemas.openxmlformats.org/officeDocument/2006/relationships/slide" Target="/ppt/slides/slide6.xml" Id="Rdb9733e029ea4389" /><Relationship Type="http://schemas.openxmlformats.org/officeDocument/2006/relationships/slide" Target="/ppt/slides/slide7.xml" Id="Rf588e3e77376462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47f7df6611b45c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6af15ae95f45e2" /><Relationship Type="http://schemas.openxmlformats.org/officeDocument/2006/relationships/theme" Target="/ppt/slideMasters/theme/theme1.xml" Id="R768c60124c7e48d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56af15ae95f45e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3931bb4154488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96dce7a7994ef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6954d48426463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41b8107d7f404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0f8a8a2e364ec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137b9fe4f14ea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e50b91a7724d5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SIKTE ANALYSE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SIKTE ANALYSE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SIKTE ANALYSE AS ble etablert [år] og holder til i Stavanger.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SIKTE ANALYSE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SIKTE ANALYSE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SIKTE ANALYSE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−7 265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−5 667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3 913 917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4 354 255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SIKTE ANALYSE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BJØRN BRULAND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SIKTE ANALYSE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Bjørn Bruland, Buflåtveien 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4018 Stavanger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929 366 387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SIKTE ANALYSE AS</a:t>
            </a:r>
          </a:p>
        </p:txBody>
      </p:sp>
    </p:spTree>
  </p:cSld>
  <p:clrMapOvr>
    <a:masterClrMapping xmlns:a="http://schemas.openxmlformats.org/drawingml/2006/main"/>
  </p:clrMapOvr>
</p:sld>
</file>