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4d85c94a2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6f96435484e8e"/>
  </p:sldMasterIdLst>
  <p:sldIdLst>
    <p:sldId xmlns:r="http://schemas.openxmlformats.org/officeDocument/2006/relationships" id="256" r:id="Rb46940528ff94ee0"/>
    <p:sldId xmlns:r="http://schemas.openxmlformats.org/officeDocument/2006/relationships" id="257" r:id="R9508921aeb6d4f42"/>
    <p:sldId xmlns:r="http://schemas.openxmlformats.org/officeDocument/2006/relationships" id="258" r:id="Rd5da635c77c844fc"/>
    <p:sldId xmlns:r="http://schemas.openxmlformats.org/officeDocument/2006/relationships" id="259" r:id="R27713d357f5443d5"/>
    <p:sldId xmlns:r="http://schemas.openxmlformats.org/officeDocument/2006/relationships" id="260" r:id="Rc74f11fe43ee4f22"/>
    <p:sldId xmlns:r="http://schemas.openxmlformats.org/officeDocument/2006/relationships" id="261" r:id="R2f724966f86545a5"/>
    <p:sldId xmlns:r="http://schemas.openxmlformats.org/officeDocument/2006/relationships" id="262" r:id="R905878f9cf05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6f96435484e8e" /><Relationship Type="http://schemas.openxmlformats.org/officeDocument/2006/relationships/slide" Target="/ppt/slides/slide1.xml" Id="Rb46940528ff94ee0" /><Relationship Type="http://schemas.openxmlformats.org/officeDocument/2006/relationships/slide" Target="/ppt/slides/slide2.xml" Id="R9508921aeb6d4f42" /><Relationship Type="http://schemas.openxmlformats.org/officeDocument/2006/relationships/slide" Target="/ppt/slides/slide3.xml" Id="Rd5da635c77c844fc" /><Relationship Type="http://schemas.openxmlformats.org/officeDocument/2006/relationships/slide" Target="/ppt/slides/slide4.xml" Id="R27713d357f5443d5" /><Relationship Type="http://schemas.openxmlformats.org/officeDocument/2006/relationships/slide" Target="/ppt/slides/slide5.xml" Id="Rc74f11fe43ee4f22" /><Relationship Type="http://schemas.openxmlformats.org/officeDocument/2006/relationships/slide" Target="/ppt/slides/slide6.xml" Id="R2f724966f86545a5" /><Relationship Type="http://schemas.openxmlformats.org/officeDocument/2006/relationships/slide" Target="/ppt/slides/slide7.xml" Id="R905878f9cf05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9ade5350e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f0e2384a8406f" /><Relationship Type="http://schemas.openxmlformats.org/officeDocument/2006/relationships/theme" Target="/ppt/slideMasters/theme/theme1.xml" Id="R83c24e89de4c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f0e2384a8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94632f2f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97e382ad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927bdbb0f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1afe110e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0a1b477fe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1e93bb29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8d9c0057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