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83dc308d0743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04387cfbf4db8"/>
  </p:sldMasterIdLst>
  <p:sldIdLst>
    <p:sldId xmlns:r="http://schemas.openxmlformats.org/officeDocument/2006/relationships" id="256" r:id="R998082f44c2b4a03"/>
    <p:sldId xmlns:r="http://schemas.openxmlformats.org/officeDocument/2006/relationships" id="257" r:id="R267fff81ef154f24"/>
    <p:sldId xmlns:r="http://schemas.openxmlformats.org/officeDocument/2006/relationships" id="258" r:id="R50722a86af5d484f"/>
    <p:sldId xmlns:r="http://schemas.openxmlformats.org/officeDocument/2006/relationships" id="259" r:id="R640edc737ba44053"/>
    <p:sldId xmlns:r="http://schemas.openxmlformats.org/officeDocument/2006/relationships" id="260" r:id="R9fd88181f71c4ed2"/>
    <p:sldId xmlns:r="http://schemas.openxmlformats.org/officeDocument/2006/relationships" id="261" r:id="R099bc8c04222434b"/>
    <p:sldId xmlns:r="http://schemas.openxmlformats.org/officeDocument/2006/relationships" id="262" r:id="R2dcd388fa7a44e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04387cfbf4db8" /><Relationship Type="http://schemas.openxmlformats.org/officeDocument/2006/relationships/slide" Target="/ppt/slides/slide1.xml" Id="R998082f44c2b4a03" /><Relationship Type="http://schemas.openxmlformats.org/officeDocument/2006/relationships/slide" Target="/ppt/slides/slide2.xml" Id="R267fff81ef154f24" /><Relationship Type="http://schemas.openxmlformats.org/officeDocument/2006/relationships/slide" Target="/ppt/slides/slide3.xml" Id="R50722a86af5d484f" /><Relationship Type="http://schemas.openxmlformats.org/officeDocument/2006/relationships/slide" Target="/ppt/slides/slide4.xml" Id="R640edc737ba44053" /><Relationship Type="http://schemas.openxmlformats.org/officeDocument/2006/relationships/slide" Target="/ppt/slides/slide5.xml" Id="R9fd88181f71c4ed2" /><Relationship Type="http://schemas.openxmlformats.org/officeDocument/2006/relationships/slide" Target="/ppt/slides/slide6.xml" Id="R099bc8c04222434b" /><Relationship Type="http://schemas.openxmlformats.org/officeDocument/2006/relationships/slide" Target="/ppt/slides/slide7.xml" Id="R2dcd388fa7a44e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aabe68b5f4a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5babb0d7c4f47" /><Relationship Type="http://schemas.openxmlformats.org/officeDocument/2006/relationships/theme" Target="/ppt/slideMasters/theme/theme1.xml" Id="R9d7b1d847f32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05babb0d7c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61ebccd2f40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f9a3572f6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f7666342841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090dce9ec4d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12ce5cdc042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8cc0c25cf40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1492dbee944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LRS INVEST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5 500 065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RUNE SÆTHER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6652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929 312 864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LRS INVEST AS</a:t>
            </a:r>
          </a:p>
        </p:txBody>
      </p:sp>
    </p:spTree>
  </p:cSld>
  <p:clrMapOvr>
    <a:masterClrMapping xmlns:a="http://schemas.openxmlformats.org/drawingml/2006/main"/>
  </p:clrMapOvr>
</p:sld>
</file>