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b11b53f32544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9341e75c974c3f"/>
  </p:sldMasterIdLst>
  <p:sldIdLst>
    <p:sldId xmlns:r="http://schemas.openxmlformats.org/officeDocument/2006/relationships" id="256" r:id="Rbd0d8a1efe4b4422"/>
    <p:sldId xmlns:r="http://schemas.openxmlformats.org/officeDocument/2006/relationships" id="257" r:id="Ra3a4eb4854f5455d"/>
    <p:sldId xmlns:r="http://schemas.openxmlformats.org/officeDocument/2006/relationships" id="258" r:id="R4b854aede5fb4329"/>
    <p:sldId xmlns:r="http://schemas.openxmlformats.org/officeDocument/2006/relationships" id="259" r:id="R823ab573252b4745"/>
    <p:sldId xmlns:r="http://schemas.openxmlformats.org/officeDocument/2006/relationships" id="260" r:id="Rc7336c3bcdd2420e"/>
    <p:sldId xmlns:r="http://schemas.openxmlformats.org/officeDocument/2006/relationships" id="261" r:id="R4fa98a98b6fd46a4"/>
    <p:sldId xmlns:r="http://schemas.openxmlformats.org/officeDocument/2006/relationships" id="262" r:id="R50c72f69b4d240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9341e75c974c3f" /><Relationship Type="http://schemas.openxmlformats.org/officeDocument/2006/relationships/slide" Target="/ppt/slides/slide1.xml" Id="Rbd0d8a1efe4b4422" /><Relationship Type="http://schemas.openxmlformats.org/officeDocument/2006/relationships/slide" Target="/ppt/slides/slide2.xml" Id="Ra3a4eb4854f5455d" /><Relationship Type="http://schemas.openxmlformats.org/officeDocument/2006/relationships/slide" Target="/ppt/slides/slide3.xml" Id="R4b854aede5fb4329" /><Relationship Type="http://schemas.openxmlformats.org/officeDocument/2006/relationships/slide" Target="/ppt/slides/slide4.xml" Id="R823ab573252b4745" /><Relationship Type="http://schemas.openxmlformats.org/officeDocument/2006/relationships/slide" Target="/ppt/slides/slide5.xml" Id="Rc7336c3bcdd2420e" /><Relationship Type="http://schemas.openxmlformats.org/officeDocument/2006/relationships/slide" Target="/ppt/slides/slide6.xml" Id="R4fa98a98b6fd46a4" /><Relationship Type="http://schemas.openxmlformats.org/officeDocument/2006/relationships/slide" Target="/ppt/slides/slide7.xml" Id="R50c72f69b4d240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d6b6fbe7bb41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ad28301ed4dc1" /><Relationship Type="http://schemas.openxmlformats.org/officeDocument/2006/relationships/theme" Target="/ppt/slideMasters/theme/theme1.xml" Id="R2e499428c77243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3ad28301ed4d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95c72e7d34a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8f7affee943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48614173b41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70aa6e35b42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7de32495540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f0eaed5da4d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f9f617c4c45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OMROD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OMROD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OMROD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OMROD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OMROD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OMROD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2 407 278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2 377 366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2 371 267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5 002 323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6 659 266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OMROD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MARTIN NEUMANN RØDLAND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OMROD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Gimleveien 20A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929 245 547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OMROD INVEST AS</a:t>
            </a:r>
          </a:p>
        </p:txBody>
      </p:sp>
    </p:spTree>
  </p:cSld>
  <p:clrMapOvr>
    <a:masterClrMapping xmlns:a="http://schemas.openxmlformats.org/drawingml/2006/main"/>
  </p:clrMapOvr>
</p:sld>
</file>